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8" r:id="rId3"/>
    <p:sldId id="261" r:id="rId4"/>
    <p:sldId id="259" r:id="rId5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7" d="100"/>
          <a:sy n="57" d="100"/>
        </p:scale>
        <p:origin x="-1075" y="29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altLang="zh-TW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altLang="zh-TW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DD9A6-F717-4DC3-99B9-C8869416CC87}" type="datetimeFigureOut">
              <a:rPr lang="zh-TW" altLang="en-US" smtClean="0"/>
              <a:pPr/>
              <a:t>2017/9/11</a:t>
            </a:fld>
            <a:endParaRPr lang="zh-TW" alt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altLang="zh-TW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altLang="zh-TW" smtClean="0"/>
              <a:t>Click to edit Master text styles</a:t>
            </a:r>
          </a:p>
          <a:p>
            <a:pPr lvl="1" eaLnBrk="1" latinLnBrk="0" hangingPunct="1"/>
            <a:r>
              <a:rPr lang="en-US" altLang="zh-TW" smtClean="0"/>
              <a:t>Second level</a:t>
            </a:r>
          </a:p>
          <a:p>
            <a:pPr lvl="2" eaLnBrk="1" latinLnBrk="0" hangingPunct="1"/>
            <a:r>
              <a:rPr lang="en-US" altLang="zh-TW" smtClean="0"/>
              <a:t>Third level</a:t>
            </a:r>
          </a:p>
          <a:p>
            <a:pPr lvl="3" eaLnBrk="1" latinLnBrk="0" hangingPunct="1"/>
            <a:r>
              <a:rPr lang="en-US" altLang="zh-TW" smtClean="0"/>
              <a:t>Fourth level</a:t>
            </a:r>
          </a:p>
          <a:p>
            <a:pPr lvl="4" eaLnBrk="1" latinLnBrk="0" hangingPunct="1"/>
            <a:r>
              <a:rPr lang="en-US" altLang="zh-TW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DD9A6-F717-4DC3-99B9-C8869416CC87}" type="datetimeFigureOut">
              <a:rPr lang="zh-TW" altLang="en-US" smtClean="0"/>
              <a:pPr/>
              <a:t>2017/9/11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altLang="zh-TW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altLang="zh-TW" smtClean="0"/>
              <a:t>Click to edit Master text styles</a:t>
            </a:r>
          </a:p>
          <a:p>
            <a:pPr lvl="1" eaLnBrk="1" latinLnBrk="0" hangingPunct="1"/>
            <a:r>
              <a:rPr lang="en-US" altLang="zh-TW" smtClean="0"/>
              <a:t>Second level</a:t>
            </a:r>
          </a:p>
          <a:p>
            <a:pPr lvl="2" eaLnBrk="1" latinLnBrk="0" hangingPunct="1"/>
            <a:r>
              <a:rPr lang="en-US" altLang="zh-TW" smtClean="0"/>
              <a:t>Third level</a:t>
            </a:r>
          </a:p>
          <a:p>
            <a:pPr lvl="3" eaLnBrk="1" latinLnBrk="0" hangingPunct="1"/>
            <a:r>
              <a:rPr lang="en-US" altLang="zh-TW" smtClean="0"/>
              <a:t>Fourth level</a:t>
            </a:r>
          </a:p>
          <a:p>
            <a:pPr lvl="4" eaLnBrk="1" latinLnBrk="0" hangingPunct="1"/>
            <a:r>
              <a:rPr lang="en-US" altLang="zh-TW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DD9A6-F717-4DC3-99B9-C8869416CC87}" type="datetimeFigureOut">
              <a:rPr lang="zh-TW" altLang="en-US" smtClean="0"/>
              <a:pPr/>
              <a:t>2017/9/11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altLang="zh-TW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altLang="zh-TW" smtClean="0"/>
              <a:t>Click to edit Master text styles</a:t>
            </a:r>
          </a:p>
          <a:p>
            <a:pPr lvl="1" eaLnBrk="1" latinLnBrk="0" hangingPunct="1"/>
            <a:r>
              <a:rPr lang="en-US" altLang="zh-TW" smtClean="0"/>
              <a:t>Second level</a:t>
            </a:r>
          </a:p>
          <a:p>
            <a:pPr lvl="2" eaLnBrk="1" latinLnBrk="0" hangingPunct="1"/>
            <a:r>
              <a:rPr lang="en-US" altLang="zh-TW" smtClean="0"/>
              <a:t>Third level</a:t>
            </a:r>
          </a:p>
          <a:p>
            <a:pPr lvl="3" eaLnBrk="1" latinLnBrk="0" hangingPunct="1"/>
            <a:r>
              <a:rPr lang="en-US" altLang="zh-TW" smtClean="0"/>
              <a:t>Fourth level</a:t>
            </a:r>
          </a:p>
          <a:p>
            <a:pPr lvl="4" eaLnBrk="1" latinLnBrk="0" hangingPunct="1"/>
            <a:r>
              <a:rPr lang="en-US" altLang="zh-TW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DD9A6-F717-4DC3-99B9-C8869416CC87}" type="datetimeFigureOut">
              <a:rPr lang="zh-TW" altLang="en-US" smtClean="0"/>
              <a:pPr/>
              <a:t>2017/9/11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altLang="zh-TW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altLang="zh-TW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DD9A6-F717-4DC3-99B9-C8869416CC87}" type="datetimeFigureOut">
              <a:rPr lang="zh-TW" altLang="en-US" smtClean="0"/>
              <a:pPr/>
              <a:t>2017/9/11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altLang="zh-TW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altLang="zh-TW" smtClean="0"/>
              <a:t>Click to edit Master text styles</a:t>
            </a:r>
          </a:p>
          <a:p>
            <a:pPr lvl="1" eaLnBrk="1" latinLnBrk="0" hangingPunct="1"/>
            <a:r>
              <a:rPr lang="en-US" altLang="zh-TW" smtClean="0"/>
              <a:t>Second level</a:t>
            </a:r>
          </a:p>
          <a:p>
            <a:pPr lvl="2" eaLnBrk="1" latinLnBrk="0" hangingPunct="1"/>
            <a:r>
              <a:rPr lang="en-US" altLang="zh-TW" smtClean="0"/>
              <a:t>Third level</a:t>
            </a:r>
          </a:p>
          <a:p>
            <a:pPr lvl="3" eaLnBrk="1" latinLnBrk="0" hangingPunct="1"/>
            <a:r>
              <a:rPr lang="en-US" altLang="zh-TW" smtClean="0"/>
              <a:t>Fourth level</a:t>
            </a:r>
          </a:p>
          <a:p>
            <a:pPr lvl="4" eaLnBrk="1" latinLnBrk="0" hangingPunct="1"/>
            <a:r>
              <a:rPr lang="en-US" altLang="zh-TW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altLang="zh-TW" smtClean="0"/>
              <a:t>Click to edit Master text styles</a:t>
            </a:r>
          </a:p>
          <a:p>
            <a:pPr lvl="1" eaLnBrk="1" latinLnBrk="0" hangingPunct="1"/>
            <a:r>
              <a:rPr lang="en-US" altLang="zh-TW" smtClean="0"/>
              <a:t>Second level</a:t>
            </a:r>
          </a:p>
          <a:p>
            <a:pPr lvl="2" eaLnBrk="1" latinLnBrk="0" hangingPunct="1"/>
            <a:r>
              <a:rPr lang="en-US" altLang="zh-TW" smtClean="0"/>
              <a:t>Third level</a:t>
            </a:r>
          </a:p>
          <a:p>
            <a:pPr lvl="3" eaLnBrk="1" latinLnBrk="0" hangingPunct="1"/>
            <a:r>
              <a:rPr lang="en-US" altLang="zh-TW" smtClean="0"/>
              <a:t>Fourth level</a:t>
            </a:r>
          </a:p>
          <a:p>
            <a:pPr lvl="4" eaLnBrk="1" latinLnBrk="0" hangingPunct="1"/>
            <a:r>
              <a:rPr lang="en-US" altLang="zh-TW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DD9A6-F717-4DC3-99B9-C8869416CC87}" type="datetimeFigureOut">
              <a:rPr lang="zh-TW" altLang="en-US" smtClean="0"/>
              <a:pPr/>
              <a:t>2017/9/11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altLang="zh-TW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altLang="zh-TW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altLang="zh-TW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altLang="zh-TW" smtClean="0"/>
              <a:t>Click to edit Master text styles</a:t>
            </a:r>
          </a:p>
          <a:p>
            <a:pPr lvl="1" eaLnBrk="1" latinLnBrk="0" hangingPunct="1"/>
            <a:r>
              <a:rPr lang="en-US" altLang="zh-TW" smtClean="0"/>
              <a:t>Second level</a:t>
            </a:r>
          </a:p>
          <a:p>
            <a:pPr lvl="2" eaLnBrk="1" latinLnBrk="0" hangingPunct="1"/>
            <a:r>
              <a:rPr lang="en-US" altLang="zh-TW" smtClean="0"/>
              <a:t>Third level</a:t>
            </a:r>
          </a:p>
          <a:p>
            <a:pPr lvl="3" eaLnBrk="1" latinLnBrk="0" hangingPunct="1"/>
            <a:r>
              <a:rPr lang="en-US" altLang="zh-TW" smtClean="0"/>
              <a:t>Fourth level</a:t>
            </a:r>
          </a:p>
          <a:p>
            <a:pPr lvl="4" eaLnBrk="1" latinLnBrk="0" hangingPunct="1"/>
            <a:r>
              <a:rPr lang="en-US" altLang="zh-TW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altLang="zh-TW" smtClean="0"/>
              <a:t>Click to edit Master text styles</a:t>
            </a:r>
          </a:p>
          <a:p>
            <a:pPr lvl="1" eaLnBrk="1" latinLnBrk="0" hangingPunct="1"/>
            <a:r>
              <a:rPr lang="en-US" altLang="zh-TW" smtClean="0"/>
              <a:t>Second level</a:t>
            </a:r>
          </a:p>
          <a:p>
            <a:pPr lvl="2" eaLnBrk="1" latinLnBrk="0" hangingPunct="1"/>
            <a:r>
              <a:rPr lang="en-US" altLang="zh-TW" smtClean="0"/>
              <a:t>Third level</a:t>
            </a:r>
          </a:p>
          <a:p>
            <a:pPr lvl="3" eaLnBrk="1" latinLnBrk="0" hangingPunct="1"/>
            <a:r>
              <a:rPr lang="en-US" altLang="zh-TW" smtClean="0"/>
              <a:t>Fourth level</a:t>
            </a:r>
          </a:p>
          <a:p>
            <a:pPr lvl="4" eaLnBrk="1" latinLnBrk="0" hangingPunct="1"/>
            <a:r>
              <a:rPr lang="en-US" altLang="zh-TW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DD9A6-F717-4DC3-99B9-C8869416CC87}" type="datetimeFigureOut">
              <a:rPr lang="zh-TW" altLang="en-US" smtClean="0"/>
              <a:pPr/>
              <a:t>2017/9/11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altLang="zh-TW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DD9A6-F717-4DC3-99B9-C8869416CC87}" type="datetimeFigureOut">
              <a:rPr lang="zh-TW" altLang="en-US" smtClean="0"/>
              <a:pPr/>
              <a:t>2017/9/11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DD9A6-F717-4DC3-99B9-C8869416CC87}" type="datetimeFigureOut">
              <a:rPr lang="zh-TW" altLang="en-US" smtClean="0"/>
              <a:pPr/>
              <a:t>2017/9/11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altLang="zh-TW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altLang="zh-TW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altLang="zh-TW" smtClean="0"/>
              <a:t>Click to edit Master text styles</a:t>
            </a:r>
          </a:p>
          <a:p>
            <a:pPr lvl="1" eaLnBrk="1" latinLnBrk="0" hangingPunct="1"/>
            <a:r>
              <a:rPr lang="en-US" altLang="zh-TW" smtClean="0"/>
              <a:t>Second level</a:t>
            </a:r>
          </a:p>
          <a:p>
            <a:pPr lvl="2" eaLnBrk="1" latinLnBrk="0" hangingPunct="1"/>
            <a:r>
              <a:rPr lang="en-US" altLang="zh-TW" smtClean="0"/>
              <a:t>Third level</a:t>
            </a:r>
          </a:p>
          <a:p>
            <a:pPr lvl="3" eaLnBrk="1" latinLnBrk="0" hangingPunct="1"/>
            <a:r>
              <a:rPr lang="en-US" altLang="zh-TW" smtClean="0"/>
              <a:t>Fourth level</a:t>
            </a:r>
          </a:p>
          <a:p>
            <a:pPr lvl="4" eaLnBrk="1" latinLnBrk="0" hangingPunct="1"/>
            <a:r>
              <a:rPr lang="en-US" altLang="zh-TW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DD9A6-F717-4DC3-99B9-C8869416CC87}" type="datetimeFigureOut">
              <a:rPr lang="zh-TW" altLang="en-US" smtClean="0"/>
              <a:pPr/>
              <a:t>2017/9/11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altLang="zh-TW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altLang="zh-TW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DD9A6-F717-4DC3-99B9-C8869416CC87}" type="datetimeFigureOut">
              <a:rPr lang="zh-TW" altLang="en-US" smtClean="0"/>
              <a:pPr/>
              <a:t>2017/9/11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C9CEE6F-9222-4AEE-85E5-DC85D0FF380D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altLang="zh-TW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altLang="zh-TW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altLang="zh-TW" smtClean="0"/>
              <a:t>Click to edit Master text styles</a:t>
            </a:r>
          </a:p>
          <a:p>
            <a:pPr lvl="1" eaLnBrk="1" latinLnBrk="0" hangingPunct="1"/>
            <a:r>
              <a:rPr kumimoji="0" lang="en-US" altLang="zh-TW" smtClean="0"/>
              <a:t>Second level</a:t>
            </a:r>
          </a:p>
          <a:p>
            <a:pPr lvl="2" eaLnBrk="1" latinLnBrk="0" hangingPunct="1"/>
            <a:r>
              <a:rPr kumimoji="0" lang="en-US" altLang="zh-TW" smtClean="0"/>
              <a:t>Third level</a:t>
            </a:r>
          </a:p>
          <a:p>
            <a:pPr lvl="3" eaLnBrk="1" latinLnBrk="0" hangingPunct="1"/>
            <a:r>
              <a:rPr kumimoji="0" lang="en-US" altLang="zh-TW" smtClean="0"/>
              <a:t>Fourth level</a:t>
            </a:r>
          </a:p>
          <a:p>
            <a:pPr lvl="4" eaLnBrk="1" latinLnBrk="0" hangingPunct="1"/>
            <a:r>
              <a:rPr kumimoji="0" lang="en-US" altLang="zh-TW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9DDD9A6-F717-4DC3-99B9-C8869416CC87}" type="datetimeFigureOut">
              <a:rPr lang="zh-TW" altLang="en-US" smtClean="0"/>
              <a:pPr/>
              <a:t>2017/9/11</a:t>
            </a:fld>
            <a:endParaRPr lang="zh-TW" alt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C9CEE6F-9222-4AEE-85E5-DC85D0FF380D}" type="slidenum">
              <a:rPr lang="zh-TW" altLang="en-US" smtClean="0"/>
              <a:pPr/>
              <a:t>‹#›</a:t>
            </a:fld>
            <a:endParaRPr lang="zh-TW" alt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dirty="0" smtClean="0"/>
              <a:t>English Morning Reading</a:t>
            </a:r>
            <a:endParaRPr lang="zh-TW" alt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TW" dirty="0" smtClean="0"/>
              <a:t>Article: Review licensing for elderly drivers</a:t>
            </a:r>
          </a:p>
          <a:p>
            <a:r>
              <a:rPr lang="en-US" altLang="zh-TW" dirty="0" smtClean="0"/>
              <a:t>Date: 7</a:t>
            </a:r>
            <a:r>
              <a:rPr lang="en-US" altLang="zh-TW" baseline="30000" dirty="0" smtClean="0"/>
              <a:t>th</a:t>
            </a:r>
            <a:r>
              <a:rPr lang="en-US" altLang="zh-TW" dirty="0" smtClean="0"/>
              <a:t> September, 2016</a:t>
            </a:r>
            <a:r>
              <a:rPr lang="zh-TW" altLang="en-US" dirty="0" smtClean="0"/>
              <a:t> </a:t>
            </a:r>
            <a:r>
              <a:rPr lang="en-US" altLang="zh-TW" dirty="0" smtClean="0"/>
              <a:t>(Wednesday) [A10]</a:t>
            </a:r>
          </a:p>
          <a:p>
            <a:r>
              <a:rPr lang="en-US" altLang="zh-TW" dirty="0" smtClean="0"/>
              <a:t>Classes: </a:t>
            </a:r>
            <a:r>
              <a:rPr lang="en-US" altLang="zh-TW" dirty="0" smtClean="0"/>
              <a:t>6A+ 6B</a:t>
            </a:r>
            <a:endParaRPr lang="en-US" altLang="zh-TW" dirty="0" smtClean="0"/>
          </a:p>
          <a:p>
            <a:endParaRPr lang="en-US" altLang="zh-TW" dirty="0" smtClean="0"/>
          </a:p>
          <a:p>
            <a:endParaRPr lang="en-US" altLang="zh-TW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B. Vocabulary</a:t>
            </a:r>
            <a:endParaRPr lang="zh-TW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66187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altLang="zh-TW" dirty="0" smtClean="0"/>
              <a:t>1. </a:t>
            </a:r>
            <a:r>
              <a:rPr lang="en-US" altLang="zh-TW" b="1" dirty="0" smtClean="0"/>
              <a:t>slam into </a:t>
            </a:r>
            <a:r>
              <a:rPr lang="en-US" altLang="zh-TW" dirty="0" smtClean="0"/>
              <a:t>(</a:t>
            </a:r>
            <a:r>
              <a:rPr lang="en-US" altLang="zh-TW" dirty="0" err="1" smtClean="0"/>
              <a:t>phr</a:t>
            </a:r>
            <a:r>
              <a:rPr lang="en-US" altLang="zh-TW" dirty="0" smtClean="0"/>
              <a:t> v.) </a:t>
            </a:r>
            <a:r>
              <a:rPr lang="en-US" altLang="zh-TW" b="1" dirty="0" smtClean="0"/>
              <a:t>L4</a:t>
            </a:r>
            <a:r>
              <a:rPr lang="en-US" altLang="zh-TW" dirty="0" smtClean="0"/>
              <a:t> - crash into, collide with</a:t>
            </a:r>
          </a:p>
          <a:p>
            <a:pPr marL="0" indent="0">
              <a:buNone/>
            </a:pPr>
            <a:r>
              <a:rPr lang="en-US" altLang="zh-TW" dirty="0" smtClean="0"/>
              <a:t>    e.g. slammed into a lamp post</a:t>
            </a:r>
          </a:p>
          <a:p>
            <a:pPr marL="0" indent="0">
              <a:buNone/>
            </a:pPr>
            <a:r>
              <a:rPr lang="en-US" altLang="zh-TW" dirty="0" smtClean="0"/>
              <a:t>2. </a:t>
            </a:r>
            <a:r>
              <a:rPr lang="en-US" altLang="zh-TW" b="1" dirty="0" smtClean="0"/>
              <a:t>comply with </a:t>
            </a:r>
            <a:r>
              <a:rPr lang="en-US" altLang="zh-TW" dirty="0" smtClean="0"/>
              <a:t>(</a:t>
            </a:r>
            <a:r>
              <a:rPr lang="en-US" altLang="zh-TW" dirty="0" err="1" smtClean="0"/>
              <a:t>phr</a:t>
            </a:r>
            <a:r>
              <a:rPr lang="en-US" altLang="zh-TW" dirty="0" smtClean="0"/>
              <a:t> v.) </a:t>
            </a:r>
            <a:r>
              <a:rPr lang="en-US" altLang="zh-TW" b="1" dirty="0" smtClean="0"/>
              <a:t>L13</a:t>
            </a:r>
            <a:r>
              <a:rPr lang="en-US" altLang="zh-TW" dirty="0" smtClean="0"/>
              <a:t>  - obey</a:t>
            </a:r>
            <a:endParaRPr lang="en-US" altLang="zh-TW" dirty="0"/>
          </a:p>
          <a:p>
            <a:pPr marL="0" indent="0">
              <a:buNone/>
            </a:pPr>
            <a:r>
              <a:rPr lang="en-US" altLang="zh-TW" dirty="0" smtClean="0"/>
              <a:t>    e.g. comply with the school rules</a:t>
            </a:r>
          </a:p>
          <a:p>
            <a:pPr marL="0" indent="0">
              <a:buNone/>
            </a:pPr>
            <a:r>
              <a:rPr lang="en-US" altLang="zh-TW" dirty="0" smtClean="0"/>
              <a:t>3. </a:t>
            </a:r>
            <a:r>
              <a:rPr lang="en-US" altLang="zh-TW" b="1" dirty="0" smtClean="0"/>
              <a:t>per capita </a:t>
            </a:r>
            <a:r>
              <a:rPr lang="en-US" altLang="zh-TW" dirty="0" smtClean="0"/>
              <a:t>(adj.) </a:t>
            </a:r>
            <a:r>
              <a:rPr lang="en-US" altLang="zh-TW" b="1" dirty="0" smtClean="0"/>
              <a:t>L22</a:t>
            </a:r>
            <a:r>
              <a:rPr lang="en-US" altLang="zh-TW" dirty="0" smtClean="0"/>
              <a:t> - for each person</a:t>
            </a:r>
          </a:p>
          <a:p>
            <a:pPr marL="0" indent="0">
              <a:buNone/>
            </a:pPr>
            <a:r>
              <a:rPr lang="en-US" altLang="zh-TW" dirty="0" smtClean="0"/>
              <a:t>    e.g. per capita income/GDP</a:t>
            </a:r>
          </a:p>
          <a:p>
            <a:pPr marL="0" indent="0">
              <a:buNone/>
            </a:pPr>
            <a:r>
              <a:rPr lang="en-US" altLang="zh-TW" dirty="0" smtClean="0"/>
              <a:t>4. </a:t>
            </a:r>
            <a:r>
              <a:rPr lang="en-US" altLang="zh-TW" b="1" dirty="0" smtClean="0"/>
              <a:t>alleviate</a:t>
            </a:r>
            <a:r>
              <a:rPr lang="en-US" altLang="zh-TW" dirty="0" smtClean="0"/>
              <a:t> (v) </a:t>
            </a:r>
            <a:r>
              <a:rPr lang="en-US" altLang="zh-TW" b="1" dirty="0" smtClean="0"/>
              <a:t>L24</a:t>
            </a:r>
            <a:r>
              <a:rPr lang="en-US" altLang="zh-TW" dirty="0" smtClean="0"/>
              <a:t> -  ease,  make a problem less serious</a:t>
            </a:r>
          </a:p>
          <a:p>
            <a:pPr marL="0" indent="0">
              <a:buNone/>
            </a:pPr>
            <a:r>
              <a:rPr lang="en-US" altLang="zh-TW" dirty="0" smtClean="0"/>
              <a:t>    e.g. alleviate the problem</a:t>
            </a:r>
          </a:p>
          <a:p>
            <a:pPr marL="0" indent="0">
              <a:buNone/>
            </a:pPr>
            <a:r>
              <a:rPr lang="en-US" altLang="zh-TW" dirty="0" smtClean="0"/>
              <a:t>5. </a:t>
            </a:r>
            <a:r>
              <a:rPr lang="en-US" altLang="zh-TW" b="1" dirty="0" smtClean="0"/>
              <a:t>mandatory</a:t>
            </a:r>
            <a:r>
              <a:rPr lang="en-US" altLang="zh-TW" dirty="0" smtClean="0"/>
              <a:t> (</a:t>
            </a:r>
            <a:r>
              <a:rPr lang="en-US" altLang="zh-TW" dirty="0" err="1" smtClean="0"/>
              <a:t>adj</a:t>
            </a:r>
            <a:r>
              <a:rPr lang="en-US" altLang="zh-TW" dirty="0" smtClean="0"/>
              <a:t>) </a:t>
            </a:r>
            <a:r>
              <a:rPr lang="en-US" altLang="zh-TW" b="1" dirty="0" smtClean="0"/>
              <a:t>L30</a:t>
            </a:r>
            <a:r>
              <a:rPr lang="en-US" altLang="zh-TW" dirty="0" smtClean="0"/>
              <a:t> – compulsory, required by law</a:t>
            </a:r>
          </a:p>
          <a:p>
            <a:pPr marL="0" indent="0">
              <a:buNone/>
            </a:pPr>
            <a:r>
              <a:rPr lang="en-US" altLang="zh-TW" dirty="0" smtClean="0"/>
              <a:t>    e.g. mandatory drug test/Mandatory Provident Fund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C. Useful expressions</a:t>
            </a:r>
            <a:endParaRPr lang="zh-TW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sz="3200" dirty="0" smtClean="0"/>
              <a:t>…… </a:t>
            </a:r>
            <a:r>
              <a:rPr lang="en-US" altLang="zh-TW" sz="3200" b="1" dirty="0" smtClean="0"/>
              <a:t>sentence</a:t>
            </a:r>
            <a:r>
              <a:rPr lang="en-US" altLang="zh-TW" sz="3200" dirty="0" smtClean="0"/>
              <a:t> </a:t>
            </a:r>
            <a:r>
              <a:rPr lang="en-US" altLang="zh-TW" sz="3200" dirty="0" err="1" smtClean="0"/>
              <a:t>sb</a:t>
            </a:r>
            <a:r>
              <a:rPr lang="en-US" altLang="zh-TW" sz="3200" dirty="0" smtClean="0"/>
              <a:t> </a:t>
            </a:r>
            <a:r>
              <a:rPr lang="en-US" altLang="zh-TW" sz="3200" b="1" dirty="0" smtClean="0"/>
              <a:t>to</a:t>
            </a:r>
            <a:r>
              <a:rPr lang="en-US" altLang="zh-TW" sz="3200" dirty="0" smtClean="0"/>
              <a:t> </a:t>
            </a:r>
            <a:r>
              <a:rPr lang="en-US" altLang="zh-TW" sz="3200" dirty="0" err="1" smtClean="0"/>
              <a:t>sth</a:t>
            </a:r>
            <a:r>
              <a:rPr lang="en-US" altLang="zh-TW" sz="3200" dirty="0" smtClean="0"/>
              <a:t> </a:t>
            </a:r>
            <a:r>
              <a:rPr lang="en-US" altLang="zh-TW" sz="3200" b="1" dirty="0" smtClean="0"/>
              <a:t>L9</a:t>
            </a:r>
          </a:p>
          <a:p>
            <a:pPr marL="0" indent="0">
              <a:buNone/>
            </a:pPr>
            <a:r>
              <a:rPr lang="en-US" altLang="zh-TW" sz="3200" dirty="0" smtClean="0"/>
              <a:t>e.g. The </a:t>
            </a:r>
            <a:r>
              <a:rPr lang="en-US" altLang="zh-TW" sz="3200" dirty="0" smtClean="0"/>
              <a:t>judge </a:t>
            </a:r>
            <a:r>
              <a:rPr lang="en-US" altLang="zh-TW" sz="3200" u="sng" dirty="0" smtClean="0"/>
              <a:t>sentenced him to life  imprisonment</a:t>
            </a:r>
            <a:r>
              <a:rPr lang="en-US" altLang="zh-TW" sz="3200" b="1" i="1" dirty="0" smtClean="0"/>
              <a:t>.</a:t>
            </a:r>
          </a:p>
          <a:p>
            <a:r>
              <a:rPr lang="en-US" altLang="zh-TW" sz="3200" b="1" dirty="0" smtClean="0"/>
              <a:t>There is no doubt that </a:t>
            </a:r>
            <a:r>
              <a:rPr lang="en-US" altLang="zh-TW" sz="3200" dirty="0" smtClean="0"/>
              <a:t>… </a:t>
            </a:r>
            <a:r>
              <a:rPr lang="en-US" altLang="zh-TW" sz="3200" b="1" dirty="0" smtClean="0"/>
              <a:t>L24-25</a:t>
            </a:r>
          </a:p>
          <a:p>
            <a:pPr marL="0" indent="0">
              <a:buNone/>
            </a:pPr>
            <a:r>
              <a:rPr lang="en-US" altLang="zh-TW" sz="3200" dirty="0" smtClean="0"/>
              <a:t>(X </a:t>
            </a:r>
            <a:r>
              <a:rPr lang="en-US" altLang="zh-TW" sz="3200" i="1" dirty="0" smtClean="0"/>
              <a:t>It is no doubt</a:t>
            </a:r>
            <a:r>
              <a:rPr lang="en-US" altLang="zh-TW" sz="3200" dirty="0" smtClean="0"/>
              <a:t>…. WRONG!)</a:t>
            </a:r>
          </a:p>
          <a:p>
            <a:pPr marL="0" indent="0">
              <a:buNone/>
            </a:pPr>
            <a:r>
              <a:rPr lang="en-US" altLang="zh-TW" sz="3200" dirty="0" smtClean="0"/>
              <a:t>e.g. </a:t>
            </a:r>
            <a:r>
              <a:rPr lang="en-US" altLang="zh-TW" sz="3200" u="sng" dirty="0" smtClean="0"/>
              <a:t>There is no doubt that</a:t>
            </a:r>
            <a:r>
              <a:rPr lang="en-US" altLang="zh-TW" sz="3200" dirty="0" smtClean="0"/>
              <a:t> road safety is a top priority.</a:t>
            </a:r>
            <a:endParaRPr lang="zh-TW" alt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D. IP Question</a:t>
            </a:r>
            <a:endParaRPr lang="zh-TW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301832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en-US" altLang="zh-TW" sz="4400" dirty="0" smtClean="0"/>
              <a:t>Do you think it is necessary to review elderly driver licensing?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altLang="zh-TW" sz="3600" dirty="0" smtClean="0"/>
              <a:t>Preparation: 2 mins. (note taking)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altLang="zh-TW" sz="3600" dirty="0" smtClean="0"/>
              <a:t>Discussion: 2 mins. (pair work)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altLang="zh-TW" sz="3600" dirty="0" smtClean="0"/>
              <a:t>Presentation: 1 min. (individual)</a:t>
            </a:r>
          </a:p>
          <a:p>
            <a:pPr algn="just"/>
            <a:r>
              <a:rPr lang="en-US" altLang="zh-TW" sz="4000" dirty="0" smtClean="0"/>
              <a:t>6A </a:t>
            </a:r>
            <a:r>
              <a:rPr lang="en-US" altLang="zh-TW" sz="4000" dirty="0" smtClean="0"/>
              <a:t>(XX)</a:t>
            </a:r>
          </a:p>
          <a:p>
            <a:pPr algn="just"/>
            <a:r>
              <a:rPr lang="en-US" altLang="zh-TW" sz="4000" dirty="0" smtClean="0"/>
              <a:t>6B </a:t>
            </a:r>
            <a:r>
              <a:rPr lang="en-US" altLang="zh-TW" sz="4000" dirty="0" smtClean="0"/>
              <a:t>(XX)</a:t>
            </a:r>
          </a:p>
          <a:p>
            <a:pPr marL="0" indent="0" algn="just">
              <a:buNone/>
            </a:pPr>
            <a:endParaRPr lang="en-US" altLang="zh-TW" sz="4400" dirty="0" smtClean="0"/>
          </a:p>
          <a:p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186</TotalTime>
  <Words>232</Words>
  <Application>Microsoft Office PowerPoint</Application>
  <PresentationFormat>如螢幕大小 (4:3)</PresentationFormat>
  <Paragraphs>28</Paragraphs>
  <Slides>4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5" baseType="lpstr">
      <vt:lpstr>Flow</vt:lpstr>
      <vt:lpstr>English Morning Reading</vt:lpstr>
      <vt:lpstr>B. Vocabulary</vt:lpstr>
      <vt:lpstr>C. Useful expressions</vt:lpstr>
      <vt:lpstr>D. IP Question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English Morning Reading</dc:title>
  <dc:creator>Kit Ling Wong</dc:creator>
  <cp:lastModifiedBy>KF TSE</cp:lastModifiedBy>
  <cp:revision>25</cp:revision>
  <dcterms:created xsi:type="dcterms:W3CDTF">2016-09-04T23:31:33Z</dcterms:created>
  <dcterms:modified xsi:type="dcterms:W3CDTF">2017-09-11T05:36:45Z</dcterms:modified>
</cp:coreProperties>
</file>