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1" r:id="rId7"/>
    <p:sldId id="259" r:id="rId8"/>
    <p:sldId id="269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9" autoAdjust="0"/>
    <p:restoredTop sz="94660"/>
  </p:normalViewPr>
  <p:slideViewPr>
    <p:cSldViewPr>
      <p:cViewPr varScale="1">
        <p:scale>
          <a:sx n="60" d="100"/>
          <a:sy n="60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2018/1/24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	Killer sent back to City </a:t>
            </a:r>
          </a:p>
          <a:p>
            <a:pPr algn="l"/>
            <a:r>
              <a:rPr lang="en-US" altLang="zh-TW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found guilty of Murder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Extradition (n) L4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return of someone accused 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crime to the country where 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 was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implement (v) L31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carry out/ execute/ enforce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system, police, law, agreement,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plan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uproar (n) L34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a situation that causes a lot of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noise and discussion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flee (v) L65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run away/ escape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*flee  fled  </a:t>
            </a:r>
            <a:r>
              <a:rPr lang="en-US" altLang="zh-TW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fled</a:t>
            </a:r>
            <a:endParaRPr lang="zh-TW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on (L64)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check the status, condition, or 		  wellbeing of someone/something 	  	  through an inspection or visit</a:t>
            </a: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travel safely?</a:t>
            </a:r>
          </a:p>
          <a:p>
            <a:pPr marL="0" indent="0" algn="just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7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Sharing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an itinerary </a:t>
            </a:r>
          </a:p>
          <a:p>
            <a:pPr marL="914400" indent="-914400">
              <a:buAutoNum type="arabicPeriod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the escape route</a:t>
            </a:r>
          </a:p>
          <a:p>
            <a:pPr marL="914400" indent="-914400">
              <a:buAutoNum type="arabicPeriod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a copy of your passport (email/ mobile)</a:t>
            </a:r>
          </a:p>
          <a:p>
            <a:pPr marL="914400" indent="-914400">
              <a:buAutoNum type="arabicPeriod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flash your valuables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510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Sharing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/>
          </a:bodyPr>
          <a:lstStyle/>
          <a:p>
            <a:pPr marL="914400" indent="-914400">
              <a:buAutoNum type="arabicPeriod" startAt="4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your backpack facing front</a:t>
            </a:r>
          </a:p>
          <a:p>
            <a:pPr marL="914400" indent="-914400">
              <a:buAutoNum type="arabicPeriod" startAt="4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 card in wallet</a:t>
            </a:r>
          </a:p>
          <a:p>
            <a:pPr marL="914400" indent="-914400">
              <a:buAutoNum type="arabicPeriod" startAt="4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041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1117</TotalTime>
  <Words>157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C. Useful expressions</vt:lpstr>
      <vt:lpstr>D. IP Question</vt:lpstr>
      <vt:lpstr>E. Sharing</vt:lpstr>
      <vt:lpstr>E. Sharing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239</cp:revision>
  <cp:lastPrinted>2017-09-12T01:49:18Z</cp:lastPrinted>
  <dcterms:created xsi:type="dcterms:W3CDTF">2016-09-04T23:31:33Z</dcterms:created>
  <dcterms:modified xsi:type="dcterms:W3CDTF">2018-01-24T00:32:11Z</dcterms:modified>
</cp:coreProperties>
</file>