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7" r:id="rId4"/>
    <p:sldId id="262" r:id="rId5"/>
    <p:sldId id="266" r:id="rId6"/>
    <p:sldId id="261" r:id="rId7"/>
    <p:sldId id="259" r:id="rId8"/>
    <p:sldId id="269" r:id="rId9"/>
    <p:sldId id="270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9" autoAdjust="0"/>
    <p:restoredTop sz="94660"/>
  </p:normalViewPr>
  <p:slideViewPr>
    <p:cSldViewPr>
      <p:cViewPr varScale="1">
        <p:scale>
          <a:sx n="58" d="100"/>
          <a:sy n="58" d="100"/>
        </p:scale>
        <p:origin x="152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032CF-3B58-429E-8302-465BCF56D1EF}" type="datetimeFigureOut">
              <a:rPr lang="zh-HK" altLang="en-US" smtClean="0"/>
              <a:t>22/1/2018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E6E0-57D9-4887-93C1-90CBB1E472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902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1BDE-D50A-4A36-A26E-DCC26509B250}" type="datetimeFigureOut">
              <a:rPr lang="zh-HK" altLang="en-US" smtClean="0"/>
              <a:t>22/1/2018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9170D-1058-4CB1-8F85-B5BCAA82C1C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197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170D-1058-4CB1-8F85-B5BCAA82C1CD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043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8857-4677-412C-843C-5C862B55D8DF}" type="datetime1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872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1862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7434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5148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499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7189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3EB-14B1-4A0D-AF76-228F6A60E2E7}" type="datetime1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89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9ED-5831-45CB-A605-4D3100807C53}" type="datetime1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3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CAF5-D43D-4414-A50D-6DECF2CEE4D7}" type="datetime1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61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69A9-797C-45FF-9F42-514E417BD830}" type="datetime1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60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2D5-51F7-42A1-8020-588CD23A3D35}" type="datetime1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41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4D3D-02B9-4984-A509-7932AB6D9418}" type="datetime1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3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FF31-E65A-4B88-AA5B-C40DB3C5B88D}" type="datetime1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22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126-7F6A-491A-BDA3-CF6985AE692F}" type="datetime1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8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04C-6E65-4AFE-AECF-151328053E1C}" type="datetime1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22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D36-C7FC-4C55-A563-48BC880832BD}" type="datetime1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81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C1C8-4447-4E64-A514-8C973028CF56}" type="datetime1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4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480" y="548680"/>
            <a:ext cx="5826719" cy="1656184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b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 Reading</a:t>
            </a:r>
            <a:endParaRPr lang="zh-TW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560840" cy="3731029"/>
          </a:xfrm>
        </p:spPr>
        <p:txBody>
          <a:bodyPr>
            <a:normAutofit/>
          </a:bodyPr>
          <a:lstStyle/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Newsweek (online)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Article: Stray dogs being killed across Russia’s cities ahead of 2018 World Cup</a:t>
            </a:r>
            <a:endParaRPr lang="en-US" altLang="zh-TW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January, 2018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6C + 6D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Session</a:t>
            </a:r>
            <a:r>
              <a:rPr lang="en-US" altLang="zh-TW" sz="28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altLang="zh-TW" sz="2800" b="1" baseline="30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altLang="zh-TW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January, 2018</a:t>
            </a:r>
          </a:p>
          <a:p>
            <a:endParaRPr lang="en-US" altLang="zh-TW" sz="2200" b="1" dirty="0" smtClean="0"/>
          </a:p>
          <a:p>
            <a:endParaRPr lang="en-US" altLang="zh-TW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stray (a/n) heading</a:t>
            </a:r>
          </a:p>
          <a:p>
            <a:pPr marL="0" indent="0">
              <a:buNone/>
            </a:pPr>
            <a:r>
              <a:rPr lang="en-US" altLang="zh-TW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pet that has no home or 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cannot find its home</a:t>
            </a:r>
            <a:endParaRPr lang="en-US" altLang="zh-TW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4176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appeal (n) L3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request for money, 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information or help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*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request, petition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*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make/ issue/ lodge/ launch 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an appeal</a:t>
            </a: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6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euthanasia (n) L4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killing someone who is very ill 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so that they do not suffer anymore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* mercy killing</a:t>
            </a:r>
            <a:endParaRPr lang="en-US" altLang="zh-TW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uphold (v) L12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to defend or keep something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*to uphold the law, standards,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freedom, decision, rights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1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reverse course (L15)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stop and go back to the 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original way</a:t>
            </a:r>
            <a:r>
              <a:rPr lang="en-US" altLang="zh-TW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IP Question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12776"/>
            <a:ext cx="7346777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should you consider before bringing a new pet home?</a:t>
            </a:r>
          </a:p>
          <a:p>
            <a:pPr marL="0" indent="0" algn="just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1 min. (individual)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6C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(XX)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6D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(XX)</a:t>
            </a:r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7</a:t>
            </a:fld>
            <a:endParaRPr lang="zh-TW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Words to learn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12776"/>
            <a:ext cx="7706817" cy="51125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the dictionary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Stadium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anthem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flag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Referee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Linesman/ assistant referee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Substitute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Goal/ own goal</a:t>
            </a:r>
          </a:p>
          <a:p>
            <a:pPr>
              <a:buFontTx/>
              <a:buChar char="-"/>
            </a:pPr>
            <a:endParaRPr lang="en-US" altLang="zh-TW" sz="4800" b="1" dirty="0" smtClean="0">
              <a:solidFill>
                <a:srgbClr val="BC35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altLang="zh-TW" sz="4800" b="1" dirty="0" smtClean="0">
              <a:solidFill>
                <a:srgbClr val="BC35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AutoNum type="arabicPeriod"/>
            </a:pPr>
            <a:endParaRPr lang="en-US" altLang="zh-TW" sz="4800" b="1" dirty="0" smtClean="0">
              <a:solidFill>
                <a:srgbClr val="BC35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8</a:t>
            </a:fld>
            <a:endParaRPr lang="zh-TW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75104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Words to learn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12776"/>
            <a:ext cx="7706817" cy="51125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the dictionary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Free-kick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Corner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Defender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Attacker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Midfielder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 time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Injury time</a:t>
            </a:r>
          </a:p>
          <a:p>
            <a:pPr>
              <a:buFontTx/>
              <a:buChar char="-"/>
            </a:pPr>
            <a:endParaRPr lang="en-US" altLang="zh-TW" sz="4800" b="1" dirty="0" smtClean="0">
              <a:solidFill>
                <a:srgbClr val="BC35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altLang="zh-TW" sz="4800" b="1" dirty="0" smtClean="0">
              <a:solidFill>
                <a:srgbClr val="BC35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AutoNum type="arabicPeriod"/>
            </a:pPr>
            <a:endParaRPr lang="en-US" altLang="zh-TW" sz="4800" b="1" dirty="0" smtClean="0">
              <a:solidFill>
                <a:srgbClr val="BC35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9</a:t>
            </a:fld>
            <a:endParaRPr lang="zh-TW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77826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1016</TotalTime>
  <Words>197</Words>
  <Application>Microsoft Office PowerPoint</Application>
  <PresentationFormat>On-screen Show (4:3)</PresentationFormat>
  <Paragraphs>71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微軟正黑體</vt:lpstr>
      <vt:lpstr>新細明體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English  Morning Reading</vt:lpstr>
      <vt:lpstr>B. Vocabulary</vt:lpstr>
      <vt:lpstr>B. Vocabulary</vt:lpstr>
      <vt:lpstr>B. Vocabulary</vt:lpstr>
      <vt:lpstr>B. Vocabulary</vt:lpstr>
      <vt:lpstr>C. Useful expressions</vt:lpstr>
      <vt:lpstr>D. IP Question</vt:lpstr>
      <vt:lpstr>E. Words to learn</vt:lpstr>
      <vt:lpstr>E. Words to learn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THY</cp:lastModifiedBy>
  <cp:revision>228</cp:revision>
  <cp:lastPrinted>2017-09-12T01:49:18Z</cp:lastPrinted>
  <dcterms:created xsi:type="dcterms:W3CDTF">2016-09-04T23:31:33Z</dcterms:created>
  <dcterms:modified xsi:type="dcterms:W3CDTF">2018-01-22T00:24:48Z</dcterms:modified>
</cp:coreProperties>
</file>