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1" r:id="rId4"/>
    <p:sldId id="259" r:id="rId5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altLang="zh-TW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3DD75-02ED-49BA-B91C-7EBB1E119A7C}" type="datetimeFigureOut">
              <a:rPr lang="zh-TW" altLang="en-US"/>
              <a:pPr>
                <a:defRPr/>
              </a:pPr>
              <a:t>2018/1/19</a:t>
            </a:fld>
            <a:endParaRPr lang="zh-TW" alt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319A3-FC0F-4F64-952D-2F255AF0EB4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AC58F-D915-4685-AFCE-8C459B34CDD3}" type="datetimeFigureOut">
              <a:rPr lang="zh-TW" altLang="en-US"/>
              <a:pPr>
                <a:defRPr/>
              </a:pPr>
              <a:t>2018/1/19</a:t>
            </a:fld>
            <a:endParaRPr lang="zh-TW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5125F-FC51-403F-A309-75AF82EC6FF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47494-8A21-422F-9C88-DCD711FEFE8F}" type="datetimeFigureOut">
              <a:rPr lang="zh-TW" altLang="en-US"/>
              <a:pPr>
                <a:defRPr/>
              </a:pPr>
              <a:t>2018/1/19</a:t>
            </a:fld>
            <a:endParaRPr lang="zh-TW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BE84B-76DF-4C3A-A6E7-7EF69DDD84D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E3D88-5224-419E-9728-196160F17EAB}" type="datetimeFigureOut">
              <a:rPr lang="zh-TW" altLang="en-US"/>
              <a:pPr>
                <a:defRPr/>
              </a:pPr>
              <a:t>2018/1/19</a:t>
            </a:fld>
            <a:endParaRPr lang="zh-TW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AB057-9848-4DB4-9828-3FF3227D19B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86575-6B1A-4497-9B65-FDDB791E2A21}" type="datetimeFigureOut">
              <a:rPr lang="zh-TW" altLang="en-US"/>
              <a:pPr>
                <a:defRPr/>
              </a:pPr>
              <a:t>2018/1/19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7BD33-54A9-4A32-83C5-6931459D1C1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859CD-203D-4572-A599-0EEE56F5B481}" type="datetimeFigureOut">
              <a:rPr lang="zh-TW" altLang="en-US"/>
              <a:pPr>
                <a:defRPr/>
              </a:pPr>
              <a:t>2018/1/19</a:t>
            </a:fld>
            <a:endParaRPr lang="zh-TW" alt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0E437-CFB2-49DF-81C6-7C20DAAEDDB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5E227-AF21-4FC1-AF77-0B03C8148059}" type="datetimeFigureOut">
              <a:rPr lang="zh-TW" altLang="en-US"/>
              <a:pPr>
                <a:defRPr/>
              </a:pPr>
              <a:t>2018/1/19</a:t>
            </a:fld>
            <a:endParaRPr lang="zh-TW" alt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7E8C1-92F2-40B9-AB42-D33A4B415F8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44D4F-62AD-4F4C-B977-ED8ADF4BA257}" type="datetimeFigureOut">
              <a:rPr lang="zh-TW" altLang="en-US"/>
              <a:pPr>
                <a:defRPr/>
              </a:pPr>
              <a:t>2018/1/19</a:t>
            </a:fld>
            <a:endParaRPr lang="zh-TW" alt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CF047-9E31-4B4A-8C85-4E1033C5482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F0FA6-E989-42CC-A991-192892C5A123}" type="datetimeFigureOut">
              <a:rPr lang="zh-TW" altLang="en-US"/>
              <a:pPr>
                <a:defRPr/>
              </a:pPr>
              <a:t>2018/1/19</a:t>
            </a:fld>
            <a:endParaRPr lang="zh-TW" alt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0D75E-991F-461E-A395-BBF00B08E26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0FBA8-7A38-44CD-8C82-F9770EF32262}" type="datetimeFigureOut">
              <a:rPr lang="zh-TW" altLang="en-US"/>
              <a:pPr>
                <a:defRPr/>
              </a:pPr>
              <a:t>2018/1/19</a:t>
            </a:fld>
            <a:endParaRPr lang="zh-TW" alt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51701-E514-4806-AB2A-4EFFE5BA184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altLang="zh-TW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4660F-6C0B-4589-B03E-FC3BC63E1398}" type="datetimeFigureOut">
              <a:rPr lang="zh-TW" altLang="en-US"/>
              <a:pPr>
                <a:defRPr/>
              </a:pPr>
              <a:t>2018/1/19</a:t>
            </a:fld>
            <a:endParaRPr lang="zh-TW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CAC37-692F-4808-BC34-35B40C66477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F1B1734-D749-408E-80B4-6C06176B366A}" type="datetimeFigureOut">
              <a:rPr lang="zh-TW" altLang="en-US"/>
              <a:pPr>
                <a:defRPr/>
              </a:pPr>
              <a:t>2018/1/19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1502DE7-5243-452D-BA85-EBC45443212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8" r:id="rId2"/>
    <p:sldLayoutId id="2147483697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8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微軟正黑體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4093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/>
              <a:t>English Morning Reading</a:t>
            </a:r>
            <a:endParaRPr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997200"/>
            <a:ext cx="7854950" cy="3024188"/>
          </a:xfrm>
        </p:spPr>
        <p:txBody>
          <a:bodyPr>
            <a:normAutofit/>
          </a:bodyPr>
          <a:lstStyle/>
          <a:p>
            <a:pPr marR="0" algn="l"/>
            <a:r>
              <a:rPr lang="en-US" altLang="zh-TW" sz="3100" dirty="0" smtClean="0"/>
              <a:t>Can a robot lead? Could they be worse than what we have now? </a:t>
            </a:r>
            <a:r>
              <a:rPr lang="en-US" altLang="zh-TW" sz="2700" dirty="0" smtClean="0"/>
              <a:t>(SCMP 16/01/2018 A9)</a:t>
            </a:r>
          </a:p>
          <a:p>
            <a:pPr marR="0" algn="l"/>
            <a:endParaRPr lang="en-US" altLang="zh-TW" sz="2000" dirty="0" smtClean="0"/>
          </a:p>
          <a:p>
            <a:pPr marR="0" algn="l"/>
            <a:r>
              <a:rPr lang="en-US" altLang="zh-TW" sz="2200" dirty="0" smtClean="0"/>
              <a:t>Date of session:  </a:t>
            </a:r>
            <a:r>
              <a:rPr lang="en-US" altLang="zh-TW" sz="2200" dirty="0" smtClean="0"/>
              <a:t>19</a:t>
            </a:r>
            <a:r>
              <a:rPr lang="en-US" altLang="zh-TW" sz="2200" baseline="30000" dirty="0" smtClean="0"/>
              <a:t>h</a:t>
            </a:r>
            <a:r>
              <a:rPr lang="en-US" altLang="zh-TW" sz="2200" dirty="0" smtClean="0"/>
              <a:t> </a:t>
            </a:r>
            <a:r>
              <a:rPr lang="en-US" altLang="zh-TW" sz="2200" dirty="0" smtClean="0"/>
              <a:t>January, 2018</a:t>
            </a:r>
            <a:r>
              <a:rPr lang="zh-TW" altLang="en-US" sz="2200" dirty="0" smtClean="0"/>
              <a:t> </a:t>
            </a:r>
            <a:r>
              <a:rPr lang="en-US" altLang="zh-TW" sz="2200" dirty="0" smtClean="0"/>
              <a:t>(Day </a:t>
            </a:r>
            <a:r>
              <a:rPr lang="en-US" altLang="zh-TW" sz="2200" dirty="0" smtClean="0"/>
              <a:t>5)</a:t>
            </a:r>
            <a:endParaRPr lang="en-US" altLang="zh-TW" sz="2200" dirty="0" smtClean="0"/>
          </a:p>
          <a:p>
            <a:pPr marR="0" algn="l"/>
            <a:r>
              <a:rPr lang="en-US" altLang="zh-TW" sz="2200" dirty="0" smtClean="0"/>
              <a:t>                           </a:t>
            </a:r>
          </a:p>
          <a:p>
            <a:pPr marR="0" algn="l"/>
            <a:r>
              <a:rPr lang="en-US" altLang="zh-TW" sz="2200" dirty="0" smtClean="0"/>
              <a:t>Classes: </a:t>
            </a:r>
            <a:r>
              <a:rPr lang="en-US" altLang="zh-TW" sz="2200" dirty="0" smtClean="0"/>
              <a:t>6A+ 6B</a:t>
            </a:r>
            <a:endParaRPr lang="en-US" altLang="zh-TW" sz="2200" dirty="0" smtClean="0"/>
          </a:p>
          <a:p>
            <a:pPr marR="0" algn="l"/>
            <a:r>
              <a:rPr lang="en-US" altLang="zh-TW" sz="2200" dirty="0" smtClean="0"/>
              <a:t>Teacher-in-charge: Mr. </a:t>
            </a:r>
            <a:r>
              <a:rPr lang="en-US" altLang="zh-TW" sz="2200" dirty="0" err="1" smtClean="0"/>
              <a:t>Tse</a:t>
            </a:r>
            <a:endParaRPr lang="en-US" altLang="zh-TW" sz="2200" dirty="0" smtClean="0"/>
          </a:p>
          <a:p>
            <a:pPr marR="0"/>
            <a:endParaRPr lang="en-US" altLang="zh-TW" sz="2000" dirty="0" smtClean="0"/>
          </a:p>
          <a:p>
            <a:pPr marR="0"/>
            <a:endParaRPr lang="en-US" altLang="zh-TW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B. </a:t>
            </a:r>
            <a:r>
              <a:rPr lang="en-US" altLang="zh-TW" u="sng" smtClean="0"/>
              <a:t>Vocabulary</a:t>
            </a:r>
            <a:endParaRPr lang="zh-TW" altLang="en-US" u="sng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578850" cy="4662487"/>
          </a:xfrm>
        </p:spPr>
        <p:txBody>
          <a:bodyPr>
            <a:normAutofit fontScale="92500"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zh-TW" dirty="0" smtClean="0"/>
              <a:t>1. </a:t>
            </a:r>
            <a:r>
              <a:rPr lang="en-US" altLang="zh-TW" b="1" dirty="0" smtClean="0"/>
              <a:t>sack </a:t>
            </a:r>
            <a:r>
              <a:rPr lang="en-US" altLang="zh-TW" dirty="0" smtClean="0"/>
              <a:t>(</a:t>
            </a:r>
            <a:r>
              <a:rPr lang="en-US" altLang="zh-TW" dirty="0"/>
              <a:t>v</a:t>
            </a:r>
            <a:r>
              <a:rPr lang="en-US" altLang="zh-TW" dirty="0" smtClean="0"/>
              <a:t>.) </a:t>
            </a:r>
            <a:r>
              <a:rPr lang="en-US" altLang="zh-TW" b="1" dirty="0" smtClean="0"/>
              <a:t>L15</a:t>
            </a:r>
            <a:r>
              <a:rPr lang="en-US" altLang="zh-TW" dirty="0" smtClean="0"/>
              <a:t> – fire / dismiss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zh-TW" dirty="0" smtClean="0"/>
              <a:t>    e.g. was </a:t>
            </a:r>
            <a:r>
              <a:rPr lang="en-US" altLang="zh-TW" u="sng" dirty="0" smtClean="0">
                <a:solidFill>
                  <a:srgbClr val="FF0000"/>
                </a:solidFill>
              </a:rPr>
              <a:t>sacked </a:t>
            </a:r>
            <a:r>
              <a:rPr lang="en-US" altLang="zh-TW" dirty="0" smtClean="0"/>
              <a:t>for (being late)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zh-TW" dirty="0"/>
              <a:t>2</a:t>
            </a:r>
            <a:r>
              <a:rPr lang="en-US" altLang="zh-TW" dirty="0" smtClean="0"/>
              <a:t>. </a:t>
            </a:r>
            <a:r>
              <a:rPr lang="en-US" altLang="zh-TW" b="1" dirty="0"/>
              <a:t>p</a:t>
            </a:r>
            <a:r>
              <a:rPr lang="en-US" altLang="zh-TW" b="1" dirty="0" smtClean="0"/>
              <a:t>rying into</a:t>
            </a:r>
            <a:r>
              <a:rPr lang="en-US" altLang="zh-TW" dirty="0" smtClean="0"/>
              <a:t> (</a:t>
            </a:r>
            <a:r>
              <a:rPr lang="en-US" altLang="zh-TW" dirty="0"/>
              <a:t>n</a:t>
            </a:r>
            <a:r>
              <a:rPr lang="en-US" altLang="zh-TW" dirty="0" smtClean="0"/>
              <a:t>.) </a:t>
            </a:r>
            <a:r>
              <a:rPr lang="en-US" altLang="zh-TW" b="1" dirty="0" smtClean="0"/>
              <a:t>L27-28</a:t>
            </a:r>
            <a:r>
              <a:rPr lang="en-US" altLang="zh-TW" dirty="0" smtClean="0"/>
              <a:t> – finding out private facts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zh-TW" dirty="0" smtClean="0"/>
              <a:t>    e.g. </a:t>
            </a:r>
            <a:r>
              <a:rPr lang="en-US" altLang="zh-TW" u="sng" dirty="0" smtClean="0">
                <a:solidFill>
                  <a:srgbClr val="FF0000"/>
                </a:solidFill>
              </a:rPr>
              <a:t>prying into</a:t>
            </a:r>
            <a:r>
              <a:rPr lang="en-US" altLang="zh-TW" dirty="0" smtClean="0"/>
              <a:t> my personal life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zh-TW" dirty="0" smtClean="0"/>
              <a:t>3. </a:t>
            </a:r>
            <a:r>
              <a:rPr lang="en-US" altLang="zh-TW" b="1" dirty="0" smtClean="0"/>
              <a:t>foibles </a:t>
            </a:r>
            <a:r>
              <a:rPr lang="en-US" altLang="zh-TW" dirty="0" smtClean="0"/>
              <a:t>(n.) </a:t>
            </a:r>
            <a:r>
              <a:rPr lang="en-US" altLang="zh-TW" b="1" dirty="0" smtClean="0"/>
              <a:t>L35</a:t>
            </a:r>
            <a:r>
              <a:rPr lang="en-US" altLang="zh-TW" dirty="0" smtClean="0"/>
              <a:t> – silly, strange aspects of character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zh-TW" dirty="0" smtClean="0"/>
              <a:t>    e.g. flaws, </a:t>
            </a:r>
            <a:r>
              <a:rPr lang="en-US" altLang="zh-TW" u="sng" dirty="0" smtClean="0">
                <a:solidFill>
                  <a:srgbClr val="FF0000"/>
                </a:solidFill>
              </a:rPr>
              <a:t>foibles</a:t>
            </a:r>
            <a:r>
              <a:rPr lang="en-US" altLang="zh-TW" dirty="0" smtClean="0"/>
              <a:t> and failings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zh-TW" dirty="0" smtClean="0"/>
              <a:t>4. </a:t>
            </a:r>
            <a:r>
              <a:rPr lang="en-US" altLang="zh-TW" b="1" dirty="0"/>
              <a:t>r</a:t>
            </a:r>
            <a:r>
              <a:rPr lang="en-US" altLang="zh-TW" b="1" dirty="0" smtClean="0"/>
              <a:t>ags-to-riches</a:t>
            </a:r>
            <a:r>
              <a:rPr lang="en-US" altLang="zh-TW" dirty="0" smtClean="0"/>
              <a:t> (phr.) </a:t>
            </a:r>
            <a:r>
              <a:rPr lang="en-US" altLang="zh-TW" b="1" dirty="0" smtClean="0"/>
              <a:t>L46-47</a:t>
            </a:r>
            <a:r>
              <a:rPr lang="en-US" altLang="zh-TW" dirty="0" smtClean="0"/>
              <a:t> -  from very poor to very rich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zh-TW" dirty="0" smtClean="0"/>
              <a:t>    e.g. </a:t>
            </a:r>
            <a:r>
              <a:rPr lang="en-US" altLang="zh-TW" dirty="0"/>
              <a:t>a</a:t>
            </a:r>
            <a:r>
              <a:rPr lang="en-US" altLang="zh-TW" dirty="0" smtClean="0"/>
              <a:t> </a:t>
            </a:r>
            <a:r>
              <a:rPr lang="en-US" altLang="zh-TW" u="sng" dirty="0" smtClean="0">
                <a:solidFill>
                  <a:srgbClr val="FF0000"/>
                </a:solidFill>
              </a:rPr>
              <a:t>rags-to-riches</a:t>
            </a:r>
            <a:r>
              <a:rPr lang="en-US" altLang="zh-TW" dirty="0" smtClean="0"/>
              <a:t>  story</a:t>
            </a:r>
            <a:endParaRPr lang="en-US" altLang="zh-TW" u="sng" dirty="0" smtClean="0">
              <a:solidFill>
                <a:srgbClr val="FF0000"/>
              </a:solidFill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zh-TW" dirty="0" smtClean="0"/>
              <a:t>5. </a:t>
            </a:r>
            <a:r>
              <a:rPr lang="en-US" altLang="zh-TW" b="1" dirty="0" smtClean="0"/>
              <a:t>inept </a:t>
            </a:r>
            <a:r>
              <a:rPr lang="en-US" altLang="zh-TW" dirty="0" smtClean="0"/>
              <a:t>(adj.) </a:t>
            </a:r>
            <a:r>
              <a:rPr lang="en-US" altLang="zh-TW" b="1" dirty="0" smtClean="0"/>
              <a:t>L66</a:t>
            </a:r>
            <a:r>
              <a:rPr lang="en-US" altLang="zh-TW" dirty="0" smtClean="0"/>
              <a:t>  - not skilled or effective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zh-TW" dirty="0" smtClean="0"/>
              <a:t>    e.g. </a:t>
            </a:r>
            <a:r>
              <a:rPr lang="en-US" altLang="zh-TW" u="sng" dirty="0" smtClean="0">
                <a:solidFill>
                  <a:srgbClr val="FF0000"/>
                </a:solidFill>
              </a:rPr>
              <a:t>inept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handling of the situation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323850" y="765175"/>
            <a:ext cx="8229600" cy="1143000"/>
          </a:xfrm>
        </p:spPr>
        <p:txBody>
          <a:bodyPr/>
          <a:lstStyle/>
          <a:p>
            <a:r>
              <a:rPr lang="en-US" altLang="zh-TW" smtClean="0"/>
              <a:t>C. </a:t>
            </a:r>
            <a:r>
              <a:rPr lang="en-US" altLang="zh-TW" u="sng" smtClean="0"/>
              <a:t>Useful expressions</a:t>
            </a:r>
            <a:endParaRPr lang="zh-TW" altLang="en-US" u="sng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altLang="zh-TW" sz="3600" dirty="0" smtClean="0"/>
              <a:t>1. … </a:t>
            </a:r>
            <a:r>
              <a:rPr lang="en-US" altLang="zh-TW" sz="3600" b="1" dirty="0" smtClean="0"/>
              <a:t>0n the spot ...</a:t>
            </a:r>
            <a:r>
              <a:rPr lang="en-US" altLang="zh-TW" sz="3600" dirty="0" smtClean="0"/>
              <a:t>  </a:t>
            </a:r>
            <a:r>
              <a:rPr lang="en-US" altLang="zh-TW" sz="3600" b="1" dirty="0" smtClean="0"/>
              <a:t>L15</a:t>
            </a:r>
          </a:p>
          <a:p>
            <a:pPr marL="0" indent="0">
              <a:buFont typeface="Wingdings 2" pitchFamily="18" charset="2"/>
              <a:buNone/>
            </a:pPr>
            <a:r>
              <a:rPr lang="en-US" altLang="zh-TW" sz="3600" dirty="0" smtClean="0"/>
              <a:t>e.g. He answered the question </a:t>
            </a:r>
            <a:r>
              <a:rPr lang="en-US" altLang="zh-TW" sz="3600" u="sng" dirty="0" smtClean="0">
                <a:solidFill>
                  <a:srgbClr val="FF0000"/>
                </a:solidFill>
              </a:rPr>
              <a:t>on the spot</a:t>
            </a:r>
            <a:r>
              <a:rPr lang="en-US" altLang="zh-TW" sz="3600" dirty="0" smtClean="0"/>
              <a:t>.</a:t>
            </a:r>
            <a:endParaRPr lang="en-US" altLang="zh-TW" sz="3600" i="1" dirty="0" smtClean="0"/>
          </a:p>
          <a:p>
            <a:pPr marL="0" indent="0">
              <a:buFont typeface="Wingdings 2" pitchFamily="18" charset="2"/>
              <a:buNone/>
            </a:pPr>
            <a:r>
              <a:rPr lang="en-US" altLang="zh-TW" sz="3600" dirty="0" smtClean="0"/>
              <a:t>2. … </a:t>
            </a:r>
            <a:r>
              <a:rPr lang="en-US" altLang="zh-TW" sz="3600" b="1" dirty="0" smtClean="0"/>
              <a:t>tick all the boxes of </a:t>
            </a:r>
            <a:r>
              <a:rPr lang="en-US" altLang="zh-TW" sz="3600" dirty="0" smtClean="0"/>
              <a:t>… </a:t>
            </a:r>
            <a:r>
              <a:rPr lang="en-US" altLang="zh-TW" sz="3600" b="1" dirty="0" smtClean="0"/>
              <a:t>L33</a:t>
            </a:r>
          </a:p>
          <a:p>
            <a:pPr marL="0" indent="0">
              <a:buFont typeface="Wingdings 2" pitchFamily="18" charset="2"/>
              <a:buNone/>
            </a:pPr>
            <a:r>
              <a:rPr lang="en-US" altLang="zh-TW" sz="3600" dirty="0" smtClean="0"/>
              <a:t>e.g. This is a movie that </a:t>
            </a:r>
            <a:r>
              <a:rPr lang="en-US" altLang="zh-TW" sz="3600" u="sng" dirty="0" smtClean="0">
                <a:solidFill>
                  <a:srgbClr val="FF0000"/>
                </a:solidFill>
              </a:rPr>
              <a:t>ticks all the boxes</a:t>
            </a:r>
            <a:r>
              <a:rPr lang="en-US" altLang="zh-TW" sz="3600" dirty="0" smtClean="0"/>
              <a:t> of a comedy.</a:t>
            </a:r>
            <a:endParaRPr lang="en-US" altLang="zh-TW" sz="3600" i="1" dirty="0" smtClean="0"/>
          </a:p>
          <a:p>
            <a:pPr marL="0" indent="0">
              <a:buFont typeface="Wingdings 2" pitchFamily="18" charset="2"/>
              <a:buNone/>
            </a:pPr>
            <a:endParaRPr lang="zh-TW" alt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D. </a:t>
            </a:r>
            <a:r>
              <a:rPr lang="en-US" altLang="zh-TW" u="sng" smtClean="0"/>
              <a:t>IP Question</a:t>
            </a:r>
            <a:endParaRPr lang="zh-TW" altLang="en-US" u="sng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2205038"/>
            <a:ext cx="7488238" cy="4032250"/>
          </a:xfrm>
        </p:spPr>
        <p:txBody>
          <a:bodyPr>
            <a:normAutofit/>
          </a:bodyPr>
          <a:lstStyle/>
          <a:p>
            <a:pPr marL="0" indent="0" algn="just">
              <a:buFont typeface="Wingdings 2" pitchFamily="18" charset="2"/>
              <a:buNone/>
            </a:pPr>
            <a:r>
              <a:rPr lang="en-US" altLang="zh-TW" sz="3600" b="1" dirty="0" smtClean="0"/>
              <a:t>Would you prefer to have a human or robot leader?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en-US" altLang="zh-TW" sz="3200" dirty="0" smtClean="0"/>
              <a:t>Preparation: 2 mins. (note taking)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en-US" altLang="zh-TW" sz="3200" dirty="0" smtClean="0"/>
              <a:t>Discussion: 2 mins. (pair work)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en-US" altLang="zh-TW" sz="3200" dirty="0" smtClean="0"/>
              <a:t>Presentation: 1 min. (individual)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en-US" altLang="zh-TW" sz="3200" dirty="0" smtClean="0"/>
              <a:t>Presenters</a:t>
            </a:r>
            <a:r>
              <a:rPr lang="en-US" altLang="zh-TW" sz="3200" smtClean="0"/>
              <a:t>: </a:t>
            </a:r>
            <a:r>
              <a:rPr lang="en-US" altLang="zh-TW" sz="3200" smtClean="0"/>
              <a:t>6A </a:t>
            </a:r>
            <a:r>
              <a:rPr lang="en-US" altLang="zh-TW" sz="3200" smtClean="0"/>
              <a:t>(18), </a:t>
            </a:r>
            <a:r>
              <a:rPr lang="en-US" altLang="zh-TW" sz="3200" smtClean="0"/>
              <a:t>6B(03)</a:t>
            </a:r>
            <a:endParaRPr lang="en-US" altLang="zh-TW" sz="3200" dirty="0" smtClean="0"/>
          </a:p>
          <a:p>
            <a:pPr marL="0" indent="0" algn="just">
              <a:buFont typeface="Wingdings 2" pitchFamily="18" charset="2"/>
              <a:buNone/>
            </a:pPr>
            <a:endParaRPr lang="en-US" altLang="zh-TW" sz="4400" dirty="0" smtClean="0"/>
          </a:p>
          <a:p>
            <a:pPr marL="0" indent="0"/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1393</TotalTime>
  <Words>249</Words>
  <Application>Microsoft Office PowerPoint</Application>
  <PresentationFormat>如螢幕大小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Flow</vt:lpstr>
      <vt:lpstr>English Morning Reading</vt:lpstr>
      <vt:lpstr>B. Vocabulary</vt:lpstr>
      <vt:lpstr>C. Useful expressions</vt:lpstr>
      <vt:lpstr>D. IP 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Morning Reading</dc:title>
  <dc:creator>Kit Ling Wong</dc:creator>
  <cp:lastModifiedBy>KF TSE</cp:lastModifiedBy>
  <cp:revision>133</cp:revision>
  <dcterms:created xsi:type="dcterms:W3CDTF">2016-09-04T23:31:33Z</dcterms:created>
  <dcterms:modified xsi:type="dcterms:W3CDTF">2018-01-19T07:21:36Z</dcterms:modified>
</cp:coreProperties>
</file>