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DD75-02ED-49BA-B91C-7EBB1E119A7C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19A3-FC0F-4F64-952D-2F255AF0EB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C58F-D915-4685-AFCE-8C459B34CDD3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125F-FC51-403F-A309-75AF82EC6F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7494-8A21-422F-9C88-DCD711FEFE8F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E84B-76DF-4C3A-A6E7-7EF69DDD84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3D88-5224-419E-9728-196160F17EAB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B057-9848-4DB4-9828-3FF3227D19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6575-6B1A-4497-9B65-FDDB791E2A21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BD33-54A9-4A32-83C5-6931459D1C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59CD-203D-4572-A599-0EEE56F5B481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E437-CFB2-49DF-81C6-7C20DAAEDD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E227-AF21-4FC1-AF77-0B03C8148059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E8C1-92F2-40B9-AB42-D33A4B415F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4D4F-62AD-4F4C-B977-ED8ADF4BA257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F047-9E31-4B4A-8C85-4E1033C548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0FA6-E989-42CC-A991-192892C5A123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D75E-991F-461E-A395-BBF00B08E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FBA8-7A38-44CD-8C82-F9770EF32262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1701-E514-4806-AB2A-4EFFE5BA18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altLang="zh-TW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660F-6C0B-4589-B03E-FC3BC63E1398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AC37-692F-4808-BC34-35B40C6647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1B1734-D749-408E-80B4-6C06176B366A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502DE7-5243-452D-BA85-EBC4544321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7200"/>
            <a:ext cx="7854950" cy="3024188"/>
          </a:xfrm>
        </p:spPr>
        <p:txBody>
          <a:bodyPr>
            <a:normAutofit/>
          </a:bodyPr>
          <a:lstStyle/>
          <a:p>
            <a:pPr marR="0" algn="l"/>
            <a:r>
              <a:rPr lang="en-US" altLang="zh-TW" sz="3100" dirty="0" smtClean="0"/>
              <a:t>Can a robot lead? Could they be worse than what we have now? </a:t>
            </a:r>
            <a:r>
              <a:rPr lang="en-US" altLang="zh-TW" sz="2700" dirty="0" smtClean="0"/>
              <a:t>(SCMP 16/01/2018 A9)</a:t>
            </a:r>
          </a:p>
          <a:p>
            <a:pPr marR="0" algn="l"/>
            <a:endParaRPr lang="en-US" altLang="zh-TW" sz="2000" dirty="0" smtClean="0"/>
          </a:p>
          <a:p>
            <a:pPr marR="0" algn="l"/>
            <a:r>
              <a:rPr lang="en-US" altLang="zh-TW" sz="2200" dirty="0" smtClean="0"/>
              <a:t>Date of session:  18</a:t>
            </a:r>
            <a:r>
              <a:rPr lang="en-US" altLang="zh-TW" sz="2200" baseline="30000" dirty="0" smtClean="0"/>
              <a:t>th</a:t>
            </a:r>
            <a:r>
              <a:rPr lang="en-US" altLang="zh-TW" sz="2200" dirty="0" smtClean="0"/>
              <a:t> January, 2018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(Day 4)</a:t>
            </a:r>
          </a:p>
          <a:p>
            <a:pPr marR="0" algn="l"/>
            <a:r>
              <a:rPr lang="en-US" altLang="zh-TW" sz="2200" dirty="0" smtClean="0"/>
              <a:t>                           </a:t>
            </a:r>
          </a:p>
          <a:p>
            <a:pPr marR="0" algn="l"/>
            <a:r>
              <a:rPr lang="en-US" altLang="zh-TW" sz="2200" dirty="0" smtClean="0"/>
              <a:t>Classes: 6C+ 6D</a:t>
            </a:r>
          </a:p>
          <a:p>
            <a:pPr marR="0" algn="l"/>
            <a:r>
              <a:rPr lang="en-US" altLang="zh-TW" sz="2200" dirty="0" smtClean="0"/>
              <a:t>Teacher-in-charge: Mr. </a:t>
            </a:r>
            <a:r>
              <a:rPr lang="en-US" altLang="zh-TW" sz="2200" dirty="0" err="1" smtClean="0"/>
              <a:t>Tse</a:t>
            </a:r>
            <a:endParaRPr lang="en-US" altLang="zh-TW" sz="2200" dirty="0" smtClean="0"/>
          </a:p>
          <a:p>
            <a:pPr marR="0"/>
            <a:endParaRPr lang="en-US" altLang="zh-TW" sz="2000" dirty="0" smtClean="0"/>
          </a:p>
          <a:p>
            <a:pPr marR="0"/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B. </a:t>
            </a:r>
            <a:r>
              <a:rPr lang="en-US" altLang="zh-TW" u="sng" smtClean="0"/>
              <a:t>Vocabulary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78850" cy="4662487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sack </a:t>
            </a:r>
            <a:r>
              <a:rPr lang="en-US" altLang="zh-TW" dirty="0" smtClean="0"/>
              <a:t>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L15</a:t>
            </a:r>
            <a:r>
              <a:rPr lang="en-US" altLang="zh-TW" dirty="0" smtClean="0"/>
              <a:t> – fire / dismiss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was </a:t>
            </a:r>
            <a:r>
              <a:rPr lang="en-US" altLang="zh-TW" u="sng" dirty="0" smtClean="0">
                <a:solidFill>
                  <a:srgbClr val="FF0000"/>
                </a:solidFill>
              </a:rPr>
              <a:t>sacked </a:t>
            </a:r>
            <a:r>
              <a:rPr lang="en-US" altLang="zh-TW" dirty="0" smtClean="0"/>
              <a:t>for (being late)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p</a:t>
            </a:r>
            <a:r>
              <a:rPr lang="en-US" altLang="zh-TW" b="1" dirty="0" smtClean="0"/>
              <a:t>rying into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L27-28</a:t>
            </a:r>
            <a:r>
              <a:rPr lang="en-US" altLang="zh-TW" dirty="0" smtClean="0"/>
              <a:t> – finding out private facts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prying into</a:t>
            </a:r>
            <a:r>
              <a:rPr lang="en-US" altLang="zh-TW" dirty="0" smtClean="0"/>
              <a:t> my personal life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foibles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– silly, strange aspects of character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flaws, </a:t>
            </a:r>
            <a:r>
              <a:rPr lang="en-US" altLang="zh-TW" u="sng" dirty="0" smtClean="0">
                <a:solidFill>
                  <a:srgbClr val="FF0000"/>
                </a:solidFill>
              </a:rPr>
              <a:t>foibles</a:t>
            </a:r>
            <a:r>
              <a:rPr lang="en-US" altLang="zh-TW" dirty="0" smtClean="0"/>
              <a:t> and failings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4. </a:t>
            </a:r>
            <a:r>
              <a:rPr lang="en-US" altLang="zh-TW" b="1" dirty="0"/>
              <a:t>r</a:t>
            </a:r>
            <a:r>
              <a:rPr lang="en-US" altLang="zh-TW" b="1" dirty="0" smtClean="0"/>
              <a:t>ags-to-riches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L46-47</a:t>
            </a:r>
            <a:r>
              <a:rPr lang="en-US" altLang="zh-TW" dirty="0" smtClean="0"/>
              <a:t> -  from very poor to very rich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rags-to-riches</a:t>
            </a:r>
            <a:r>
              <a:rPr lang="en-US" altLang="zh-TW" dirty="0" smtClean="0"/>
              <a:t>  story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inept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L66</a:t>
            </a:r>
            <a:r>
              <a:rPr lang="en-US" altLang="zh-TW" dirty="0" smtClean="0"/>
              <a:t>  - not skilled or effective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inept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handling of the situation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r>
              <a:rPr lang="en-US" altLang="zh-TW" smtClean="0"/>
              <a:t>C. </a:t>
            </a:r>
            <a:r>
              <a:rPr lang="en-US" altLang="zh-TW" u="sng" smtClean="0"/>
              <a:t>Useful expressions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1. … </a:t>
            </a:r>
            <a:r>
              <a:rPr lang="en-US" altLang="zh-TW" sz="3600" b="1" dirty="0" smtClean="0"/>
              <a:t>0n the spot ...</a:t>
            </a:r>
            <a:r>
              <a:rPr lang="en-US" altLang="zh-TW" sz="3600" dirty="0" smtClean="0"/>
              <a:t>  </a:t>
            </a:r>
            <a:r>
              <a:rPr lang="en-US" altLang="zh-TW" sz="3600" b="1" dirty="0" smtClean="0"/>
              <a:t>L15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e.g. He answered the question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on the spot</a:t>
            </a:r>
            <a:r>
              <a:rPr lang="en-US" altLang="zh-TW" sz="3600" dirty="0" smtClean="0"/>
              <a:t>.</a:t>
            </a:r>
            <a:endParaRPr lang="en-US" altLang="zh-TW" sz="3600" i="1" dirty="0" smtClean="0"/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2. … </a:t>
            </a:r>
            <a:r>
              <a:rPr lang="en-US" altLang="zh-TW" sz="3600" b="1" dirty="0" smtClean="0"/>
              <a:t>tick all the boxes of </a:t>
            </a:r>
            <a:r>
              <a:rPr lang="en-US" altLang="zh-TW" sz="3600" dirty="0" smtClean="0"/>
              <a:t>… </a:t>
            </a:r>
            <a:r>
              <a:rPr lang="en-US" altLang="zh-TW" sz="3600" b="1" dirty="0" smtClean="0"/>
              <a:t>L33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e.g. This is a movie that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ticks all the boxes</a:t>
            </a:r>
            <a:r>
              <a:rPr lang="en-US" altLang="zh-TW" sz="3600" dirty="0" smtClean="0"/>
              <a:t> of a comedy.</a:t>
            </a:r>
            <a:endParaRPr lang="en-US" altLang="zh-TW" sz="3600" i="1" dirty="0" smtClean="0"/>
          </a:p>
          <a:p>
            <a:pPr marL="0" indent="0">
              <a:buFont typeface="Wingdings 2" pitchFamily="18" charset="2"/>
              <a:buNone/>
            </a:pPr>
            <a:endParaRPr lang="zh-TW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D. </a:t>
            </a:r>
            <a:r>
              <a:rPr lang="en-US" altLang="zh-TW" u="sng" smtClean="0"/>
              <a:t>IP Question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205038"/>
            <a:ext cx="7488238" cy="4032250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n-US" altLang="zh-TW" sz="3600" b="1" dirty="0" smtClean="0"/>
              <a:t>Would you prefer to have a human or robot leader?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6C </a:t>
            </a:r>
            <a:r>
              <a:rPr lang="en-US" altLang="zh-TW" sz="3200" smtClean="0"/>
              <a:t>(</a:t>
            </a:r>
            <a:r>
              <a:rPr lang="en-US" altLang="zh-TW" sz="3200" smtClean="0"/>
              <a:t>18</a:t>
            </a:r>
            <a:r>
              <a:rPr lang="en-US" altLang="zh-TW" sz="3200" smtClean="0"/>
              <a:t>), 6D(18)</a:t>
            </a:r>
            <a:endParaRPr lang="en-US" altLang="zh-TW" sz="3200" dirty="0" smtClean="0"/>
          </a:p>
          <a:p>
            <a:pPr marL="0" indent="0" algn="just">
              <a:buFont typeface="Wingdings 2" pitchFamily="18" charset="2"/>
              <a:buNone/>
            </a:pPr>
            <a:endParaRPr lang="en-US" altLang="zh-TW" sz="4400" dirty="0" smtClean="0"/>
          </a:p>
          <a:p>
            <a:pPr marL="0" indent="0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1390</TotalTime>
  <Words>249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132</cp:revision>
  <dcterms:created xsi:type="dcterms:W3CDTF">2016-09-04T23:31:33Z</dcterms:created>
  <dcterms:modified xsi:type="dcterms:W3CDTF">2018-01-19T07:17:27Z</dcterms:modified>
</cp:coreProperties>
</file>