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7" r:id="rId4"/>
    <p:sldId id="262" r:id="rId5"/>
    <p:sldId id="266" r:id="rId6"/>
    <p:sldId id="261" r:id="rId7"/>
    <p:sldId id="259" r:id="rId8"/>
    <p:sldId id="269" r:id="rId9"/>
    <p:sldId id="27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9" autoAdjust="0"/>
    <p:restoredTop sz="94660"/>
  </p:normalViewPr>
  <p:slideViewPr>
    <p:cSldViewPr>
      <p:cViewPr varScale="1">
        <p:scale>
          <a:sx n="60" d="100"/>
          <a:sy n="60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15/1/2018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15/1/2018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2018/1/15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Newsweek (online)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Stray dogs being killed across Russia’s cities ahead of 2018 World Cup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+ 6B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January, 2018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stray (a/n) heading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pet that has no home or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cannot find its home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appeal (n) L3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request for money,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information or help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request, petition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make/ issue/ lodge/ launch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an appeal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euthanasia (n) L4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killing someone who is very ill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 that they do not suffer anymore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* mercy killing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uphold (v) L12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defend or keep something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*to uphold the law, standards,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freedom, decision, rights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 course (L15)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stop and go back to the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original way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should you consider before bringing a new pet home?</a:t>
            </a:r>
          </a:p>
          <a:p>
            <a:pPr marL="0" indent="0" algn="just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7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Words to learn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706817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dictionary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Stadium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anthem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Linesman/ assistant referee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Substitute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Goal/ own goal</a:t>
            </a: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AutoNum type="arabicPeriod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510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Words to learn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706817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dictionary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Free-kick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Attacker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Midfielder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 time</a:t>
            </a:r>
          </a:p>
          <a:p>
            <a:pPr>
              <a:buFontTx/>
              <a:buChar char="-"/>
            </a:pPr>
            <a:r>
              <a:rPr lang="en-US" altLang="zh-TW" sz="4800" b="1" dirty="0" smtClean="0">
                <a:solidFill>
                  <a:srgbClr val="BC356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Injury time</a:t>
            </a: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indent="-914400">
              <a:buAutoNum type="arabicPeriod"/>
            </a:pPr>
            <a:endParaRPr lang="en-US" altLang="zh-TW" sz="4800" b="1" dirty="0" smtClean="0">
              <a:solidFill>
                <a:srgbClr val="BC356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9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782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987</TotalTime>
  <Words>197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C. Useful expressions</vt:lpstr>
      <vt:lpstr>D. IP Question</vt:lpstr>
      <vt:lpstr>E. Words to learn</vt:lpstr>
      <vt:lpstr>E. Words to learn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226</cp:revision>
  <cp:lastPrinted>2017-09-12T01:49:18Z</cp:lastPrinted>
  <dcterms:created xsi:type="dcterms:W3CDTF">2016-09-04T23:31:33Z</dcterms:created>
  <dcterms:modified xsi:type="dcterms:W3CDTF">2018-01-15T00:41:25Z</dcterms:modified>
</cp:coreProperties>
</file>