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76" d="100"/>
          <a:sy n="76" d="100"/>
        </p:scale>
        <p:origin x="10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11/1/2018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11/1/2018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 (online)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More than 200,000 South Koreans 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 Apple lawsuit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January, 2018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January, 2018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scandal (n) L1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event or action that causes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feeling of shock and disapproval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e.g. political/ drugs/ financial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scandal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swap (n) L5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exchange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mount(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(v) L6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gradually increase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anger/ debts/ pressure/ tension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  <a:p>
            <a:pPr marL="0" indent="0">
              <a:buNone/>
            </a:pP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apparent (a) L12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obvious, clear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costly (a) L25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causing a lot of loss or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suffering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a costly mistake/ error/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failure</a:t>
            </a:r>
            <a:endParaRPr lang="zh-TW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to (L33)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do something eagerly and  	 		  energetically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If we all set to, we’ll finish the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job in half an hour.</a:t>
            </a:r>
            <a:endParaRPr lang="en-US" altLang="zh-TW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main features of the development of mobile phone technology?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1014</TotalTime>
  <Words>163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230</cp:revision>
  <cp:lastPrinted>2017-09-12T01:49:18Z</cp:lastPrinted>
  <dcterms:created xsi:type="dcterms:W3CDTF">2016-09-04T23:31:33Z</dcterms:created>
  <dcterms:modified xsi:type="dcterms:W3CDTF">2018-01-10T23:54:37Z</dcterms:modified>
</cp:coreProperties>
</file>