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2018/1/9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TW" sz="4100" dirty="0" smtClean="0"/>
              <a:t>The ‘sitting is the new smoking’ debate heats up </a:t>
            </a:r>
            <a:r>
              <a:rPr lang="en-US" altLang="zh-TW" sz="3600" dirty="0" smtClean="0"/>
              <a:t>(SCMP 04/01/2018 C9)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 9</a:t>
            </a:r>
            <a:r>
              <a:rPr lang="en-US" altLang="zh-TW" sz="3000" baseline="30000" dirty="0" smtClean="0"/>
              <a:t>th</a:t>
            </a:r>
            <a:r>
              <a:rPr lang="en-US" altLang="zh-TW" sz="3000" dirty="0" smtClean="0"/>
              <a:t> January, 2018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4)</a:t>
            </a:r>
          </a:p>
          <a:p>
            <a:pPr algn="l"/>
            <a:r>
              <a:rPr lang="en-US" altLang="zh-TW" sz="3000" dirty="0"/>
              <a:t> </a:t>
            </a:r>
            <a:r>
              <a:rPr lang="en-US" altLang="zh-TW" sz="3000" dirty="0" smtClean="0"/>
              <a:t>                          </a:t>
            </a:r>
          </a:p>
          <a:p>
            <a:pPr algn="l"/>
            <a:r>
              <a:rPr lang="en-US" altLang="zh-TW" sz="3000" dirty="0" smtClean="0"/>
              <a:t>Classes: 6C+ 6D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prolonged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L24</a:t>
            </a:r>
            <a:r>
              <a:rPr lang="en-US" altLang="zh-TW" dirty="0" smtClean="0"/>
              <a:t> – continuing for a long time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prolonged</a:t>
            </a:r>
            <a:r>
              <a:rPr lang="en-US" altLang="zh-TW" dirty="0" smtClean="0"/>
              <a:t> illness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/>
              <a:t>s</a:t>
            </a:r>
            <a:r>
              <a:rPr lang="en-US" altLang="zh-TW" b="1" dirty="0" smtClean="0"/>
              <a:t>edentary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L35</a:t>
            </a:r>
            <a:r>
              <a:rPr lang="en-US" altLang="zh-TW" dirty="0" smtClean="0"/>
              <a:t> – spending a lot of time sitting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sedentary</a:t>
            </a:r>
            <a:r>
              <a:rPr lang="en-US" altLang="zh-TW" dirty="0" smtClean="0"/>
              <a:t> job/lifestyle</a:t>
            </a:r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wellness </a:t>
            </a:r>
            <a:r>
              <a:rPr lang="en-US" altLang="zh-TW" dirty="0" smtClean="0"/>
              <a:t>(n.) </a:t>
            </a:r>
            <a:r>
              <a:rPr lang="en-US" altLang="zh-TW" b="1" dirty="0" smtClean="0"/>
              <a:t>L63</a:t>
            </a:r>
            <a:r>
              <a:rPr lang="en-US" altLang="zh-TW" dirty="0" smtClean="0"/>
              <a:t> – the state of being healthy</a:t>
            </a:r>
          </a:p>
          <a:p>
            <a:pPr marL="0" indent="0">
              <a:buNone/>
            </a:pPr>
            <a:r>
              <a:rPr lang="en-US" altLang="zh-TW" dirty="0" smtClean="0"/>
              <a:t>    e.g. promote </a:t>
            </a:r>
            <a:r>
              <a:rPr lang="en-US" altLang="zh-TW" u="sng" dirty="0" smtClean="0">
                <a:solidFill>
                  <a:srgbClr val="FF0000"/>
                </a:solidFill>
              </a:rPr>
              <a:t>wellness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compel</a:t>
            </a:r>
            <a:r>
              <a:rPr lang="en-US" altLang="zh-TW" dirty="0" smtClean="0"/>
              <a:t> (</a:t>
            </a:r>
            <a:r>
              <a:rPr lang="en-US" altLang="zh-TW" dirty="0"/>
              <a:t>v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L91</a:t>
            </a:r>
            <a:r>
              <a:rPr lang="en-US" altLang="zh-TW" dirty="0" smtClean="0"/>
              <a:t> -  force sb. to do 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 smtClean="0"/>
              <a:t>    e.g. the law can </a:t>
            </a:r>
            <a:r>
              <a:rPr lang="en-US" altLang="zh-TW" u="sng" dirty="0" smtClean="0">
                <a:solidFill>
                  <a:srgbClr val="FF0000"/>
                </a:solidFill>
              </a:rPr>
              <a:t>compel</a:t>
            </a:r>
            <a:r>
              <a:rPr lang="en-US" altLang="zh-TW" dirty="0" smtClean="0"/>
              <a:t> …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/>
              <a:t>r</a:t>
            </a:r>
            <a:r>
              <a:rPr lang="en-US" altLang="zh-TW" b="1" dirty="0" smtClean="0"/>
              <a:t>emedy </a:t>
            </a:r>
            <a:r>
              <a:rPr lang="en-US" altLang="zh-TW" dirty="0" smtClean="0"/>
              <a:t>(v.) </a:t>
            </a:r>
            <a:r>
              <a:rPr lang="en-US" altLang="zh-TW" b="1" dirty="0" smtClean="0"/>
              <a:t>L101</a:t>
            </a:r>
            <a:r>
              <a:rPr lang="en-US" altLang="zh-TW" dirty="0" smtClean="0"/>
              <a:t>  - correct or improve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remedy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a problem/situation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1. </a:t>
            </a:r>
            <a:r>
              <a:rPr lang="en-US" altLang="zh-TW" sz="3600" b="1" dirty="0" smtClean="0"/>
              <a:t>…</a:t>
            </a:r>
            <a:r>
              <a:rPr lang="en-US" altLang="zh-TW" sz="3600" dirty="0" smtClean="0"/>
              <a:t> </a:t>
            </a:r>
            <a:r>
              <a:rPr lang="en-US" altLang="zh-TW" sz="3600" b="1" dirty="0" smtClean="0"/>
              <a:t> be liable for  ...</a:t>
            </a:r>
            <a:r>
              <a:rPr lang="en-US" altLang="zh-TW" sz="3600" dirty="0" smtClean="0"/>
              <a:t>  </a:t>
            </a:r>
            <a:r>
              <a:rPr lang="en-US" altLang="zh-TW" sz="3600" b="1" dirty="0" smtClean="0"/>
              <a:t>L34-35</a:t>
            </a:r>
          </a:p>
          <a:p>
            <a:pPr marL="0" indent="0">
              <a:buNone/>
            </a:pPr>
            <a:r>
              <a:rPr lang="en-US" altLang="zh-TW" sz="3600" dirty="0" smtClean="0"/>
              <a:t>e.g. You will be </a:t>
            </a:r>
            <a:r>
              <a:rPr lang="en-US" altLang="zh-TW" sz="3600" u="sng" dirty="0" smtClean="0">
                <a:solidFill>
                  <a:srgbClr val="FF0000"/>
                </a:solidFill>
              </a:rPr>
              <a:t>liable for</a:t>
            </a:r>
            <a:r>
              <a:rPr lang="en-US" altLang="zh-TW" sz="3600" dirty="0" smtClean="0">
                <a:solidFill>
                  <a:srgbClr val="FF0000"/>
                </a:solidFill>
              </a:rPr>
              <a:t> </a:t>
            </a:r>
            <a:r>
              <a:rPr lang="en-US" altLang="zh-TW" sz="3600" dirty="0" smtClean="0"/>
              <a:t>any damage caused.</a:t>
            </a:r>
            <a:endParaRPr lang="en-US" altLang="zh-TW" sz="3600" i="1" dirty="0" smtClean="0"/>
          </a:p>
          <a:p>
            <a:pPr marL="0" indent="0">
              <a:buNone/>
            </a:pPr>
            <a:r>
              <a:rPr lang="en-US" altLang="zh-TW" sz="3600" dirty="0" smtClean="0"/>
              <a:t>2. … </a:t>
            </a:r>
            <a:r>
              <a:rPr lang="en-US" altLang="zh-TW" sz="3600" b="1" dirty="0" smtClean="0"/>
              <a:t>costs are borne by </a:t>
            </a:r>
            <a:r>
              <a:rPr lang="en-US" altLang="zh-TW" sz="3600" dirty="0" smtClean="0"/>
              <a:t>… </a:t>
            </a:r>
            <a:r>
              <a:rPr lang="en-US" altLang="zh-TW" sz="3600" b="1" dirty="0" smtClean="0"/>
              <a:t>L94-96</a:t>
            </a:r>
          </a:p>
          <a:p>
            <a:pPr marL="0" indent="0">
              <a:buNone/>
            </a:pPr>
            <a:r>
              <a:rPr lang="en-US" altLang="zh-TW" sz="3600" dirty="0" smtClean="0"/>
              <a:t>e.g. Do patients have to </a:t>
            </a:r>
            <a:r>
              <a:rPr lang="en-US" altLang="zh-TW" sz="3600" u="sng" dirty="0" smtClean="0">
                <a:solidFill>
                  <a:srgbClr val="FF0000"/>
                </a:solidFill>
              </a:rPr>
              <a:t>bear</a:t>
            </a:r>
            <a:r>
              <a:rPr lang="en-US" altLang="zh-TW" sz="3600" dirty="0" smtClean="0"/>
              <a:t> the full </a:t>
            </a:r>
            <a:r>
              <a:rPr lang="en-US" altLang="zh-TW" sz="3600" u="sng" dirty="0" smtClean="0">
                <a:solidFill>
                  <a:srgbClr val="FF0000"/>
                </a:solidFill>
              </a:rPr>
              <a:t>cost</a:t>
            </a:r>
            <a:r>
              <a:rPr lang="en-US" altLang="zh-TW" sz="3600" dirty="0" smtClean="0"/>
              <a:t> of the new drug?</a:t>
            </a:r>
            <a:endParaRPr lang="en-US" altLang="zh-TW" sz="3600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48883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3600" b="1" dirty="0" smtClean="0"/>
              <a:t>What could teachers do to encourage movement at school 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6C </a:t>
            </a:r>
            <a:r>
              <a:rPr lang="en-US" altLang="zh-TW" sz="3200" dirty="0" smtClean="0"/>
              <a:t>(</a:t>
            </a:r>
            <a:r>
              <a:rPr lang="en-US" altLang="zh-TW" sz="3200" dirty="0" smtClean="0"/>
              <a:t>24</a:t>
            </a:r>
            <a:r>
              <a:rPr lang="en-US" altLang="zh-TW" sz="3200" dirty="0" smtClean="0"/>
              <a:t>),</a:t>
            </a:r>
            <a:r>
              <a:rPr lang="en-US" altLang="zh-TW" sz="3200" dirty="0" smtClean="0"/>
              <a:t>6D </a:t>
            </a:r>
            <a:r>
              <a:rPr lang="en-US" altLang="zh-TW" sz="3200" dirty="0" smtClean="0"/>
              <a:t>(10)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1331</TotalTime>
  <Words>238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122</cp:revision>
  <dcterms:created xsi:type="dcterms:W3CDTF">2016-09-04T23:31:33Z</dcterms:created>
  <dcterms:modified xsi:type="dcterms:W3CDTF">2018-01-09T00:41:14Z</dcterms:modified>
</cp:coreProperties>
</file>