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67" r:id="rId4"/>
    <p:sldId id="262" r:id="rId5"/>
    <p:sldId id="266" r:id="rId6"/>
    <p:sldId id="268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47" d="100"/>
          <a:sy n="47" d="100"/>
        </p:scale>
        <p:origin x="34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20/12/2017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20/12/2017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2017/12/20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Unicef</a:t>
            </a:r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inspires selfless teens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[Young Post Cover]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6B</a:t>
            </a:r>
            <a:endParaRPr lang="en-US" altLang="zh-TW" sz="2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</a:t>
            </a:r>
            <a:r>
              <a:rPr lang="en-US" altLang="zh-TW" sz="28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altLang="zh-TW" sz="2800" b="1" baseline="300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like-minded (a) L2</a:t>
            </a:r>
          </a:p>
          <a:p>
            <a:pPr marL="0" indent="0">
              <a:buNone/>
            </a:pP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sharing the same opinions,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ideas, or interests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artificial (a) L36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synthetic, fake (made by people –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not natural)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artificial flavor, fabric,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intelligence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sympathy (n) L51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understanding and care for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others’ suffering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sympathize (v) with…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*sympathetic (a) to/towards/about…</a:t>
            </a:r>
            <a:endParaRPr lang="en-US" altLang="zh-TW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advocate (n) L66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someone who publicly supports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something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*it is also a verb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zh-TW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supplement (n/a) L82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something that is added to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something else &gt; improve the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situation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vitamin supplements/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a financial supplement</a:t>
            </a:r>
            <a:endParaRPr lang="zh-TW" alt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175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Useful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jump in (L15)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to join an activity that is already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in progress</a:t>
            </a: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12776"/>
            <a:ext cx="7346777" cy="475252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can you contribute to charities without donating money?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6A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6B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902</TotalTime>
  <Words>161</Words>
  <Application>Microsoft Office PowerPoint</Application>
  <PresentationFormat>On-screen Show (4:3)</PresentationFormat>
  <Paragraphs>55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Useful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211</cp:revision>
  <cp:lastPrinted>2017-09-12T01:49:18Z</cp:lastPrinted>
  <dcterms:created xsi:type="dcterms:W3CDTF">2016-09-04T23:31:33Z</dcterms:created>
  <dcterms:modified xsi:type="dcterms:W3CDTF">2017-12-19T23:53:08Z</dcterms:modified>
</cp:coreProperties>
</file>