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8" r:id="rId4"/>
    <p:sldId id="262" r:id="rId5"/>
    <p:sldId id="258" r:id="rId6"/>
    <p:sldId id="267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11/12/2017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11/12/2017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Stages Air Drills as 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Seoul &amp; US Put on Show of Force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[Cover Page]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high-profile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L31-32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attracting lots of attention and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 (used before nouns)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e.g. high-profile jobs/ players/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action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pre-emptive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L56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something before others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can act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e.g. a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pre-emptive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strike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against the rebels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7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accelerate(d) (v) L68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speed up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accelerate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progress/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plan/ speed</a:t>
            </a:r>
            <a:endParaRPr lang="en-US" altLang="zh-TW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hostility (n) L71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unfriendliness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obvious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hostility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to/towards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someone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unnamed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L94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anonymous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article quoted an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unnamed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from the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government.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strides (L28-29)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make(</a:t>
            </a:r>
            <a:r>
              <a:rPr lang="en-US" altLang="zh-TW" sz="32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development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make(</a:t>
            </a:r>
            <a:r>
              <a:rPr lang="en-US" altLang="zh-TW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strides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energy efficiency/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7346777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military service be compulsory in Hong Kong?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1241</TotalTime>
  <Words>157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240</cp:revision>
  <cp:lastPrinted>2017-09-12T01:49:18Z</cp:lastPrinted>
  <dcterms:created xsi:type="dcterms:W3CDTF">2016-09-04T23:31:33Z</dcterms:created>
  <dcterms:modified xsi:type="dcterms:W3CDTF">2017-12-10T23:25:38Z</dcterms:modified>
</cp:coreProperties>
</file>