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6" r:id="rId3"/>
    <p:sldId id="268" r:id="rId4"/>
    <p:sldId id="262" r:id="rId5"/>
    <p:sldId id="258" r:id="rId6"/>
    <p:sldId id="267" r:id="rId7"/>
    <p:sldId id="261" r:id="rId8"/>
    <p:sldId id="259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9" autoAdjust="0"/>
    <p:restoredTop sz="94660"/>
  </p:normalViewPr>
  <p:slideViewPr>
    <p:cSldViewPr>
      <p:cViewPr varScale="1">
        <p:scale>
          <a:sx n="76" d="100"/>
          <a:sy n="76" d="100"/>
        </p:scale>
        <p:origin x="1048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32CF-3B58-429E-8302-465BCF56D1EF}" type="datetimeFigureOut">
              <a:rPr lang="zh-HK" altLang="en-US" smtClean="0"/>
              <a:t>11/12/2017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DE6E0-57D9-4887-93C1-90CBB1E472A1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59028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AE1BDE-D50A-4A36-A26E-DCC26509B250}" type="datetimeFigureOut">
              <a:rPr lang="zh-HK" altLang="en-US" smtClean="0"/>
              <a:t>11/12/2017</a:t>
            </a:fld>
            <a:endParaRPr lang="zh-HK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89170D-1058-4CB1-8F85-B5BCAA82C1CD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11978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89170D-1058-4CB1-8F85-B5BCAA82C1CD}" type="slidenum">
              <a:rPr lang="zh-HK" altLang="en-US" smtClean="0"/>
              <a:t>1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104350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HK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08857-4677-412C-843C-5C862B55D8DF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8720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818625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8743491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32514801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6499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6718965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3C3EB-14B1-4A0D-AF76-228F6A60E2E7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18972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549ED-5831-45CB-A605-4D3100807C53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9315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ECAF5-D43D-4414-A50D-6DECF2CEE4D7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9613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869A9-797C-45FF-9F42-514E417BD830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760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B852D5-51F7-42A1-8020-588CD23A3D35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95415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A4D3D-02B9-4984-A509-7932AB6D9418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8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4FF31-E65A-4B88-AA5B-C40DB3C5B88D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2228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EB126-7F6A-491A-BDA3-CF6985AE692F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188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C904C-6E65-4AFE-AECF-151328053E1C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8228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altLang="zh-HK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H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E3D36-C7FC-4C55-A563-48BC880832BD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2810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altLang="zh-HK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HK" smtClean="0"/>
              <a:t>Click to edit Master text styles</a:t>
            </a:r>
          </a:p>
          <a:p>
            <a:pPr lvl="1"/>
            <a:r>
              <a:rPr lang="en-US" altLang="zh-HK" smtClean="0"/>
              <a:t>Second level</a:t>
            </a:r>
          </a:p>
          <a:p>
            <a:pPr lvl="2"/>
            <a:r>
              <a:rPr lang="en-US" altLang="zh-HK" smtClean="0"/>
              <a:t>Third level</a:t>
            </a:r>
          </a:p>
          <a:p>
            <a:pPr lvl="3"/>
            <a:r>
              <a:rPr lang="en-US" altLang="zh-HK" smtClean="0"/>
              <a:t>Fourth level</a:t>
            </a:r>
          </a:p>
          <a:p>
            <a:pPr lvl="4"/>
            <a:r>
              <a:rPr lang="en-US" altLang="zh-HK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FC1C8-4447-4E64-A514-8C973028CF56}" type="datetime1">
              <a:rPr lang="zh-TW" altLang="en-US" smtClean="0"/>
              <a:t>2017/12/11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BC9CEE6F-9222-4AEE-85E5-DC85D0FF380D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64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  <p:sldLayoutId id="2147483851" r:id="rId12"/>
    <p:sldLayoutId id="2147483852" r:id="rId13"/>
    <p:sldLayoutId id="2147483853" r:id="rId14"/>
    <p:sldLayoutId id="2147483854" r:id="rId15"/>
    <p:sldLayoutId id="2147483855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4480" y="548680"/>
            <a:ext cx="5826719" cy="1656184"/>
          </a:xfrm>
        </p:spPr>
        <p:txBody>
          <a:bodyPr/>
          <a:lstStyle/>
          <a:p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b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Morning Reading</a:t>
            </a:r>
            <a:endParaRPr lang="zh-TW" altLang="en-US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492896"/>
            <a:ext cx="7560840" cy="3731029"/>
          </a:xfrm>
        </p:spPr>
        <p:txBody>
          <a:bodyPr>
            <a:normAutofit/>
          </a:bodyPr>
          <a:lstStyle/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Newspaper: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SCMP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Article: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China Stages Air Drills as 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Seoul &amp; US Put on Show of Force</a:t>
            </a:r>
          </a:p>
          <a:p>
            <a:pPr algn="l"/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  <a:r>
              <a:rPr lang="zh-TW" altLang="en-US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[Cover Page]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Classes: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6C + 6D</a:t>
            </a:r>
          </a:p>
          <a:p>
            <a:pPr algn="l"/>
            <a:r>
              <a:rPr lang="en-US" altLang="zh-TW" sz="2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Date of Session: 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altLang="zh-TW" sz="2800" b="1" baseline="30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TW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December, 2017</a:t>
            </a:r>
          </a:p>
          <a:p>
            <a:endParaRPr lang="en-US" altLang="zh-TW" sz="2200" b="1" dirty="0" smtClean="0"/>
          </a:p>
          <a:p>
            <a:endParaRPr lang="en-US" altLang="zh-TW" sz="22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1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high-profile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L31-32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attracting lots of attention and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interest (used before nouns)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e.g. high-profile jobs/ players/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action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2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18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pre-emptive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L56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do something before others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can act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e.g. a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pre-emptive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air strike 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against the rebels</a:t>
            </a:r>
            <a:endParaRPr lang="zh-TW" alt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137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	accelerate(d) (v) L68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speed up</a:t>
            </a:r>
            <a:endParaRPr lang="en-US" altLang="zh-TW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e.g</a:t>
            </a: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accelerate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growth/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progress/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plan/ speed</a:t>
            </a:r>
            <a:endParaRPr lang="en-US" altLang="zh-TW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4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8982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hostility (n) L71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unfriendliness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show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obvious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hostility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to/towards</a:t>
            </a:r>
            <a:r>
              <a:rPr lang="en-US" altLang="zh-TW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someone</a:t>
            </a:r>
          </a:p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en-US" altLang="zh-TW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5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Vocabulary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8229600" cy="39604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unnamed 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adj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L94</a:t>
            </a:r>
          </a:p>
          <a:p>
            <a:pPr marL="0" indent="0">
              <a:buNone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altLang="zh-TW" sz="3600" b="1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anonymous</a:t>
            </a:r>
            <a:endParaRPr lang="en-US" altLang="zh-TW" sz="36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e.g. The article quoted an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unnamed 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source from the</a:t>
            </a:r>
          </a:p>
          <a:p>
            <a:pPr marL="0" indent="0">
              <a:buNone/>
            </a:pPr>
            <a:r>
              <a:rPr lang="en-US" altLang="zh-TW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government.</a:t>
            </a:r>
          </a:p>
          <a:p>
            <a:pPr marL="0" indent="0">
              <a:buNone/>
            </a:pPr>
            <a:endParaRPr lang="en-US" altLang="zh-TW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44676" y="6074648"/>
            <a:ext cx="512638" cy="331840"/>
          </a:xfrm>
        </p:spPr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6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 Expressions</a:t>
            </a:r>
            <a:endParaRPr lang="zh-TW" altLang="en-US" sz="40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8" y="1556792"/>
            <a:ext cx="6842722" cy="4464496"/>
          </a:xfrm>
        </p:spPr>
        <p:txBody>
          <a:bodyPr>
            <a:normAutofit/>
          </a:bodyPr>
          <a:lstStyle/>
          <a:p>
            <a:r>
              <a:rPr lang="en-US" altLang="zh-TW" sz="3600" dirty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make(</a:t>
            </a:r>
            <a:r>
              <a:rPr lang="en-US" altLang="zh-TW" sz="36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6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strides (L28-29)</a:t>
            </a:r>
          </a:p>
          <a:p>
            <a:pPr marL="0" indent="0">
              <a:buNone/>
            </a:pP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- make(</a:t>
            </a:r>
            <a:r>
              <a:rPr lang="en-US" altLang="zh-TW" sz="3200" b="1" dirty="0" err="1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development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e.g. make(</a:t>
            </a:r>
            <a:r>
              <a:rPr lang="en-US" altLang="zh-TW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strides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improving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energy efficiency/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TW" sz="32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expand </a:t>
            </a:r>
          </a:p>
          <a:p>
            <a:pPr marL="0" indent="0">
              <a:buNone/>
            </a:pPr>
            <a:r>
              <a:rPr lang="en-US" altLang="zh-TW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TW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the market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zh-TW" altLang="en-U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8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IP Question</a:t>
            </a:r>
            <a:endParaRPr lang="zh-TW" altLang="en-US" sz="4800" b="1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484784"/>
            <a:ext cx="7346777" cy="46805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sz="4000" b="1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Should military service be compulsory in Hong Kong?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Preparation: 2 mins. (note taking)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Discussion: 2 mins. (pair work)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altLang="zh-TW" sz="3600" dirty="0" smtClean="0">
                <a:solidFill>
                  <a:schemeClr val="accent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Presentation: 1 min. (individual)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6C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algn="just"/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6D </a:t>
            </a:r>
            <a:r>
              <a:rPr lang="en-US" altLang="zh-TW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(XX)</a:t>
            </a:r>
          </a:p>
          <a:p>
            <a:pPr marL="0" indent="0" algn="just">
              <a:buNone/>
            </a:pPr>
            <a:endParaRPr lang="en-US" altLang="zh-TW" sz="4400" dirty="0" smtClean="0"/>
          </a:p>
          <a:p>
            <a:endParaRPr lang="zh-TW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CEE6F-9222-4AEE-85E5-DC85D0FF380D}" type="slidenum">
              <a:rPr lang="zh-TW" altLang="en-US" sz="1600" b="1" smtClean="0"/>
              <a:pPr/>
              <a:t>8</a:t>
            </a:fld>
            <a:endParaRPr lang="zh-TW" alt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1241</TotalTime>
  <Words>157</Words>
  <Application>Microsoft Office PowerPoint</Application>
  <PresentationFormat>On-screen Show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Times New Roman</vt:lpstr>
      <vt:lpstr>Trebuchet MS</vt:lpstr>
      <vt:lpstr>Wingdings</vt:lpstr>
      <vt:lpstr>Wingdings 3</vt:lpstr>
      <vt:lpstr>Facet</vt:lpstr>
      <vt:lpstr>English  Morning Reading</vt:lpstr>
      <vt:lpstr>B. Vocabulary</vt:lpstr>
      <vt:lpstr>B. Vocabulary</vt:lpstr>
      <vt:lpstr>B. Vocabulary</vt:lpstr>
      <vt:lpstr>B. Vocabulary</vt:lpstr>
      <vt:lpstr>B. Vocabulary</vt:lpstr>
      <vt:lpstr>C. Expressions</vt:lpstr>
      <vt:lpstr>D. IP Question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Morning Reading</dc:title>
  <dc:creator>Kit Ling Wong</dc:creator>
  <cp:lastModifiedBy>THY</cp:lastModifiedBy>
  <cp:revision>238</cp:revision>
  <cp:lastPrinted>2017-09-12T01:49:18Z</cp:lastPrinted>
  <dcterms:created xsi:type="dcterms:W3CDTF">2016-09-04T23:31:33Z</dcterms:created>
  <dcterms:modified xsi:type="dcterms:W3CDTF">2017-12-10T23:24:44Z</dcterms:modified>
</cp:coreProperties>
</file>