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2017/12/6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TW" sz="4100" dirty="0" smtClean="0"/>
              <a:t>‘Welcome step to cut use of plastic bottles’ </a:t>
            </a:r>
            <a:r>
              <a:rPr lang="en-US" altLang="zh-TW" sz="3600" dirty="0" smtClean="0"/>
              <a:t>(SCMP 27/11/2017 A8)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 </a:t>
            </a:r>
            <a:r>
              <a:rPr lang="en-US" altLang="zh-TW" sz="3000" dirty="0" smtClean="0"/>
              <a:t>6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</a:t>
            </a:r>
            <a:r>
              <a:rPr lang="en-US" altLang="zh-TW" sz="3000" dirty="0" smtClean="0"/>
              <a:t>December,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</a:t>
            </a:r>
            <a:r>
              <a:rPr lang="en-US" altLang="zh-TW" sz="3000" dirty="0" smtClean="0"/>
              <a:t>5)</a:t>
            </a:r>
            <a:endParaRPr lang="en-US" altLang="zh-TW" sz="3000" dirty="0" smtClean="0"/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</a:p>
          <a:p>
            <a:pPr algn="l"/>
            <a:r>
              <a:rPr lang="en-US" altLang="zh-TW" sz="3000" dirty="0" smtClean="0"/>
              <a:t>Classes: </a:t>
            </a:r>
            <a:r>
              <a:rPr lang="en-US" altLang="zh-TW" sz="3000" dirty="0" smtClean="0"/>
              <a:t>6A+ 6B</a:t>
            </a:r>
            <a:endParaRPr lang="en-US" altLang="zh-TW" sz="3000" dirty="0" smtClean="0"/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phased out </a:t>
            </a:r>
            <a:r>
              <a:rPr lang="en-US" altLang="zh-TW" dirty="0" smtClean="0"/>
              <a:t>(phr. v.) </a:t>
            </a:r>
            <a:r>
              <a:rPr lang="en-US" altLang="zh-TW" b="1" dirty="0" smtClean="0"/>
              <a:t>L2</a:t>
            </a:r>
            <a:r>
              <a:rPr lang="en-US" altLang="zh-TW" dirty="0" smtClean="0"/>
              <a:t> – discontinued 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 gradually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phased out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the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old currency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/>
              <a:t>a</a:t>
            </a:r>
            <a:r>
              <a:rPr lang="en-US" altLang="zh-TW" b="1" dirty="0" smtClean="0"/>
              <a:t>t source</a:t>
            </a:r>
            <a:r>
              <a:rPr lang="en-US" altLang="zh-TW" dirty="0" smtClean="0"/>
              <a:t> (phr.) </a:t>
            </a:r>
            <a:r>
              <a:rPr lang="en-US" altLang="zh-TW" b="1" dirty="0" smtClean="0"/>
              <a:t>L12</a:t>
            </a:r>
            <a:r>
              <a:rPr lang="en-US" altLang="zh-TW" dirty="0" smtClean="0"/>
              <a:t> – the point of origin</a:t>
            </a:r>
          </a:p>
          <a:p>
            <a:pPr marL="0" indent="0">
              <a:buNone/>
            </a:pPr>
            <a:r>
              <a:rPr lang="en-US" altLang="zh-TW" dirty="0" smtClean="0"/>
              <a:t>    e.g. waste separation </a:t>
            </a:r>
            <a:r>
              <a:rPr lang="en-US" altLang="zh-TW" u="sng" dirty="0" smtClean="0">
                <a:solidFill>
                  <a:srgbClr val="FF0000"/>
                </a:solidFill>
              </a:rPr>
              <a:t>at source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tack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L14</a:t>
            </a:r>
            <a:r>
              <a:rPr lang="en-US" altLang="zh-TW" dirty="0" smtClean="0"/>
              <a:t> – policy</a:t>
            </a:r>
          </a:p>
          <a:p>
            <a:pPr marL="0" indent="0">
              <a:buNone/>
            </a:pPr>
            <a:r>
              <a:rPr lang="en-US" altLang="zh-TW" dirty="0" smtClean="0"/>
              <a:t>    e.g. try a different </a:t>
            </a:r>
            <a:r>
              <a:rPr lang="en-US" altLang="zh-TW" u="sng" dirty="0" smtClean="0">
                <a:solidFill>
                  <a:srgbClr val="FF0000"/>
                </a:solidFill>
              </a:rPr>
              <a:t>tack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ailments</a:t>
            </a:r>
            <a:r>
              <a:rPr lang="en-US" altLang="zh-TW" dirty="0" smtClean="0"/>
              <a:t> 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L21</a:t>
            </a:r>
            <a:r>
              <a:rPr lang="en-US" altLang="zh-TW" dirty="0" smtClean="0"/>
              <a:t> -  illnesses</a:t>
            </a:r>
          </a:p>
          <a:p>
            <a:pPr marL="0" indent="0">
              <a:buNone/>
            </a:pPr>
            <a:r>
              <a:rPr lang="en-US" altLang="zh-TW" dirty="0" smtClean="0"/>
              <a:t>    e.g. minor </a:t>
            </a:r>
            <a:r>
              <a:rPr lang="en-US" altLang="zh-TW" u="sng" dirty="0" smtClean="0">
                <a:solidFill>
                  <a:srgbClr val="FF0000"/>
                </a:solidFill>
              </a:rPr>
              <a:t>ailments</a:t>
            </a: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levy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L35</a:t>
            </a:r>
            <a:r>
              <a:rPr lang="en-US" altLang="zh-TW" dirty="0" smtClean="0"/>
              <a:t>  - tax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levy on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alcohol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link A to B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L20-21</a:t>
            </a:r>
          </a:p>
          <a:p>
            <a:pPr marL="0" indent="0">
              <a:buNone/>
            </a:pPr>
            <a:r>
              <a:rPr lang="en-US" altLang="zh-TW" sz="3200" dirty="0" smtClean="0"/>
              <a:t>e.g. The burning of fossil fuel has been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linked to</a:t>
            </a:r>
            <a:r>
              <a:rPr lang="en-US" altLang="zh-TW" sz="3200" dirty="0" smtClean="0"/>
              <a:t> global warming.</a:t>
            </a:r>
            <a:endParaRPr lang="en-US" altLang="zh-TW" sz="3200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far from (enough)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L23</a:t>
            </a:r>
          </a:p>
          <a:p>
            <a:pPr marL="0" indent="0">
              <a:buNone/>
            </a:pPr>
            <a:r>
              <a:rPr lang="en-US" altLang="zh-TW" sz="3200" dirty="0" smtClean="0"/>
              <a:t>e.g. Your attendance was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far from </a:t>
            </a:r>
            <a:r>
              <a:rPr lang="en-US" altLang="zh-TW" sz="3200" dirty="0" smtClean="0"/>
              <a:t>satisfactory.</a:t>
            </a:r>
            <a:endParaRPr lang="en-US" altLang="zh-TW" sz="32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What can schools do to cut the use of plastic bottles?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6A (</a:t>
            </a:r>
            <a:r>
              <a:rPr lang="en-US" altLang="zh-TW" sz="3200" smtClean="0"/>
              <a:t>03</a:t>
            </a:r>
            <a:r>
              <a:rPr lang="en-US" altLang="zh-TW" sz="3200" smtClean="0"/>
              <a:t>),6B (14)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1217</TotalTime>
  <Words>230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Calibri</vt:lpstr>
      <vt:lpstr>Constantia</vt:lpstr>
      <vt:lpstr>Wingdings</vt:lpstr>
      <vt:lpstr>Wingdings 2</vt:lpstr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Kit Ling Wong</cp:lastModifiedBy>
  <cp:revision>109</cp:revision>
  <dcterms:created xsi:type="dcterms:W3CDTF">2016-09-04T23:31:33Z</dcterms:created>
  <dcterms:modified xsi:type="dcterms:W3CDTF">2017-12-06T00:21:49Z</dcterms:modified>
</cp:coreProperties>
</file>