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76" d="100"/>
          <a:sy n="76" d="100"/>
        </p:scale>
        <p:origin x="10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28/11/2017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28/11/2017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Australia, SE Asia join forces to 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choke militant financing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[A6]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+ 6B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choke (v) L3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block/ stop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choke off 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problem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at source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amid (prep) L5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of/ surrounded by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The firm collapsed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amid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allegations of fraud.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initiative (n) L38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new plan/action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initiative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iberate (v) L61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free someone/ something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from someone/something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to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liberate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country from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the dictator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seamlessly 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L72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flawlessly/ perfectly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the new electronic devices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can work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seamlessly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one another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5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commit(ted) to (L28)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promise to do something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government must commit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itself 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improv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healthcare.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7346777" cy="4680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do to protect </a:t>
            </a:r>
            <a:endParaRPr lang="en-US" altLang="zh-TW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 while travelling?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(33)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(33)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1199</TotalTime>
  <Words>162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221</cp:revision>
  <cp:lastPrinted>2017-09-12T01:49:18Z</cp:lastPrinted>
  <dcterms:created xsi:type="dcterms:W3CDTF">2016-09-04T23:31:33Z</dcterms:created>
  <dcterms:modified xsi:type="dcterms:W3CDTF">2017-11-28T00:59:05Z</dcterms:modified>
</cp:coreProperties>
</file>