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7" r:id="rId4"/>
    <p:sldId id="262" r:id="rId5"/>
    <p:sldId id="266" r:id="rId6"/>
    <p:sldId id="268" r:id="rId7"/>
    <p:sldId id="261" r:id="rId8"/>
    <p:sldId id="265" r:id="rId9"/>
    <p:sldId id="259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49" autoAdjust="0"/>
    <p:restoredTop sz="94660"/>
  </p:normalViewPr>
  <p:slideViewPr>
    <p:cSldViewPr>
      <p:cViewPr varScale="1">
        <p:scale>
          <a:sx n="60" d="100"/>
          <a:sy n="60" d="100"/>
        </p:scale>
        <p:origin x="150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032CF-3B58-429E-8302-465BCF56D1EF}" type="datetimeFigureOut">
              <a:rPr lang="zh-HK" altLang="en-US" smtClean="0"/>
              <a:t>10/11/2017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DE6E0-57D9-4887-93C1-90CBB1E472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59028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E1BDE-D50A-4A36-A26E-DCC26509B250}" type="datetimeFigureOut">
              <a:rPr lang="zh-HK" altLang="en-US" smtClean="0"/>
              <a:t>10/11/2017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9170D-1058-4CB1-8F85-B5BCAA82C1C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11978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9170D-1058-4CB1-8F85-B5BCAA82C1CD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10435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8857-4677-412C-843C-5C862B55D8DF}" type="datetime1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8720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818625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874349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251480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06499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671896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C3EB-14B1-4A0D-AF76-228F6A60E2E7}" type="datetime1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1897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49ED-5831-45CB-A605-4D3100807C53}" type="datetime1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931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CAF5-D43D-4414-A50D-6DECF2CEE4D7}" type="datetime1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9613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69A9-797C-45FF-9F42-514E417BD830}" type="datetime1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760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52D5-51F7-42A1-8020-588CD23A3D35}" type="datetime1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541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4D3D-02B9-4984-A509-7932AB6D9418}" type="datetime1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83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FF31-E65A-4B88-AA5B-C40DB3C5B88D}" type="datetime1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2228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B126-7F6A-491A-BDA3-CF6985AE692F}" type="datetime1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188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904C-6E65-4AFE-AECF-151328053E1C}" type="datetime1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822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HK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3D36-C7FC-4C55-A563-48BC880832BD}" type="datetime1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281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FC1C8-4447-4E64-A514-8C973028CF56}" type="datetime1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64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  <p:sldLayoutId id="2147483853" r:id="rId14"/>
    <p:sldLayoutId id="2147483854" r:id="rId15"/>
    <p:sldLayoutId id="2147483855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480" y="548680"/>
            <a:ext cx="5826719" cy="1656184"/>
          </a:xfrm>
        </p:spPr>
        <p:txBody>
          <a:bodyPr/>
          <a:lstStyle/>
          <a:p>
            <a: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</a:t>
            </a:r>
            <a:b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Morning Reading</a:t>
            </a:r>
            <a:endParaRPr lang="zh-TW" altLang="en-US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492896"/>
            <a:ext cx="7560840" cy="3731029"/>
          </a:xfrm>
        </p:spPr>
        <p:txBody>
          <a:bodyPr>
            <a:normAutofit/>
          </a:bodyPr>
          <a:lstStyle/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Newspaper: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SCMP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Article: Trump says US will help Japan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out N Korean missiles</a:t>
            </a:r>
            <a:endParaRPr lang="en-US" altLang="zh-TW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TW" sz="28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November, 2017</a:t>
            </a:r>
            <a:r>
              <a:rPr lang="zh-TW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[A1]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Classes: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6C + 6D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 of Session: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TW" sz="28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November, 2017</a:t>
            </a:r>
          </a:p>
          <a:p>
            <a:endParaRPr lang="en-US" altLang="zh-TW" sz="2200" b="1" dirty="0" smtClean="0"/>
          </a:p>
          <a:p>
            <a:endParaRPr lang="en-US" altLang="zh-TW" sz="2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84784"/>
            <a:ext cx="8229600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menace (v) L4</a:t>
            </a:r>
          </a:p>
          <a:p>
            <a:pPr marL="0" indent="0">
              <a:buNone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threaten, intimidate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TW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44676" y="6074648"/>
            <a:ext cx="512638" cy="331840"/>
          </a:xfrm>
        </p:spPr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84784"/>
            <a:ext cx="8229600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massive (a) L23</a:t>
            </a:r>
          </a:p>
          <a:p>
            <a:pPr marL="0" indent="0">
              <a:buNone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 large in size, number, or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amount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massive attack/ subsidies/</a:t>
            </a: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changes</a:t>
            </a:r>
          </a:p>
          <a:p>
            <a:pPr marL="0" indent="0">
              <a:buNone/>
            </a:pPr>
            <a:endParaRPr lang="en-US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44676" y="6074648"/>
            <a:ext cx="512638" cy="331840"/>
          </a:xfrm>
        </p:spPr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46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debris (n) L31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broken or torn pieces of something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e.g</a:t>
            </a: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debris from the aircraft/ motor/</a:t>
            </a: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house</a:t>
            </a:r>
            <a:endParaRPr lang="en-US" altLang="zh-TW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98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sanction(s) (n) L39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an action/ order/ measure to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make someone or a government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obey a law or rule (punishment)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trade/ economics/ </a:t>
            </a: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immigration sanctions</a:t>
            </a:r>
          </a:p>
          <a:p>
            <a:pPr marL="0" indent="0">
              <a:buNone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91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17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chumminess (n) L59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a good friendship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chum/ friend/ mate/ buddy/</a:t>
            </a: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pal</a:t>
            </a:r>
          </a:p>
          <a:p>
            <a:pPr marL="0" indent="0">
              <a:buNone/>
            </a:pPr>
            <a:endParaRPr lang="en-US" altLang="zh-TW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83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Useful expressions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56792"/>
            <a:ext cx="6842722" cy="4464496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 for (L3)</a:t>
            </a:r>
          </a:p>
          <a:p>
            <a:pPr marL="0" indent="0">
              <a:buNone/>
            </a:pP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to accept a situation/ 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a type of behavior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tolerate/ bear/ take</a:t>
            </a:r>
            <a:r>
              <a:rPr lang="en-US" altLang="zh-TW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TW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Useful expressions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56792"/>
            <a:ext cx="6842722" cy="4464496"/>
          </a:xfrm>
        </p:spPr>
        <p:txBody>
          <a:bodyPr>
            <a:normAutofit/>
          </a:bodyPr>
          <a:lstStyle/>
          <a:p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all options are on the table </a:t>
            </a:r>
            <a:r>
              <a:rPr lang="en-US" altLang="zh-TW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L37)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something is available for people </a:t>
            </a:r>
          </a:p>
          <a:p>
            <a:pPr marL="0" indent="0">
              <a:buNone/>
            </a:pP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to hear, read, or discuss</a:t>
            </a:r>
            <a:endParaRPr lang="en-US" altLang="zh-TW" sz="3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r>
              <a:rPr lang="en-US" altLang="zh-TW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plans/ suggestions/ measures</a:t>
            </a:r>
          </a:p>
          <a:p>
            <a:pPr marL="0" indent="0">
              <a:buNone/>
            </a:pPr>
            <a:endParaRPr lang="en-US" altLang="zh-TW" sz="3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TW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48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IP Question</a:t>
            </a:r>
            <a:endParaRPr lang="zh-TW" altLang="en-US" sz="4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12776"/>
            <a:ext cx="7346777" cy="47525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is the best country/ city to live in?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Preparation: 2 mins. (note taking)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Discussion: 2 mins. (pair work)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Presentation: 1 min. (individual)</a:t>
            </a:r>
          </a:p>
          <a:p>
            <a:pPr algn="just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6C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(13)</a:t>
            </a:r>
            <a:endParaRPr lang="en-US" altLang="zh-TW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6D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(13)</a:t>
            </a:r>
            <a:endParaRPr lang="en-US" altLang="zh-TW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zh-TW" sz="4400" dirty="0" smtClean="0"/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/>
              <a:pPr/>
              <a:t>9</a:t>
            </a:fld>
            <a:endParaRPr lang="zh-TW" alt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866</TotalTime>
  <Words>181</Words>
  <Application>Microsoft Office PowerPoint</Application>
  <PresentationFormat>On-screen Show (4:3)</PresentationFormat>
  <Paragraphs>66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微軟正黑體</vt:lpstr>
      <vt:lpstr>新細明體</vt:lpstr>
      <vt:lpstr>Arial</vt:lpstr>
      <vt:lpstr>Calibri</vt:lpstr>
      <vt:lpstr>Times New Roman</vt:lpstr>
      <vt:lpstr>Trebuchet MS</vt:lpstr>
      <vt:lpstr>Wingdings</vt:lpstr>
      <vt:lpstr>Wingdings 3</vt:lpstr>
      <vt:lpstr>Facet</vt:lpstr>
      <vt:lpstr>English  Morning Reading</vt:lpstr>
      <vt:lpstr>B. Vocabulary</vt:lpstr>
      <vt:lpstr>B. Vocabulary</vt:lpstr>
      <vt:lpstr>B. Vocabulary</vt:lpstr>
      <vt:lpstr>B. Vocabulary</vt:lpstr>
      <vt:lpstr>B. Vocabulary</vt:lpstr>
      <vt:lpstr>C. Useful expressions</vt:lpstr>
      <vt:lpstr>C. Useful expressions</vt:lpstr>
      <vt:lpstr>D. IP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Morning Reading</dc:title>
  <dc:creator>Kit Ling Wong</dc:creator>
  <cp:lastModifiedBy>THY</cp:lastModifiedBy>
  <cp:revision>194</cp:revision>
  <cp:lastPrinted>2017-09-12T01:49:18Z</cp:lastPrinted>
  <dcterms:created xsi:type="dcterms:W3CDTF">2016-09-04T23:31:33Z</dcterms:created>
  <dcterms:modified xsi:type="dcterms:W3CDTF">2017-11-10T00:59:55Z</dcterms:modified>
</cp:coreProperties>
</file>