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4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54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98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38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2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November, 2017 (C1)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2017 (Day 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Whether it’s TSA or BCA, </a:t>
            </a:r>
            <a:b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results appear to be </a:t>
            </a:r>
            <a:b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same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6A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6B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-180528" y="1131591"/>
            <a:ext cx="9324528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assessment (n) [L3] – analysis, review</a:t>
            </a:r>
          </a:p>
          <a:p>
            <a:pPr lvl="1"/>
            <a:r>
              <a:rPr lang="en-US" altLang="zh-TW" sz="2400" b="1" dirty="0" smtClean="0"/>
              <a:t>E.g.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assessment</a:t>
            </a:r>
            <a:r>
              <a:rPr lang="en-US" altLang="zh-TW" sz="2400" b="1" dirty="0" smtClean="0"/>
              <a:t> of market value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competency (n) [L28] – </a:t>
            </a:r>
            <a:r>
              <a:rPr lang="en-US" altLang="zh-TW" sz="2800" dirty="0" smtClean="0"/>
              <a:t>ability to do something well</a:t>
            </a:r>
            <a:endParaRPr lang="en-US" altLang="zh-TW" sz="2800" b="1" dirty="0" smtClean="0"/>
          </a:p>
          <a:p>
            <a:pPr lvl="1"/>
            <a:r>
              <a:rPr lang="en-US" altLang="zh-TW" sz="2400" b="1" dirty="0" smtClean="0"/>
              <a:t>E.g. courses to improve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competency</a:t>
            </a:r>
            <a:r>
              <a:rPr lang="en-US" altLang="zh-TW" sz="2400" b="1" dirty="0" smtClean="0"/>
              <a:t> of staff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undue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[L34] – more than acceptable</a:t>
            </a:r>
          </a:p>
          <a:p>
            <a:pPr lvl="1"/>
            <a:r>
              <a:rPr lang="en-US" altLang="zh-TW" sz="2400" b="1" dirty="0" smtClean="0"/>
              <a:t>E.g. 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undue</a:t>
            </a:r>
            <a:r>
              <a:rPr lang="en-US" altLang="zh-TW" sz="2400" b="1" dirty="0" smtClean="0"/>
              <a:t> burden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0" y="1131591"/>
            <a:ext cx="9144000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drill (v) [L36] – </a:t>
            </a:r>
            <a:r>
              <a:rPr lang="en-US" altLang="zh-TW" sz="2800" b="1" dirty="0" err="1" smtClean="0"/>
              <a:t>practise</a:t>
            </a:r>
            <a:r>
              <a:rPr lang="en-US" altLang="zh-TW" sz="2800" b="1" dirty="0" smtClean="0"/>
              <a:t>, train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drill</a:t>
            </a:r>
            <a:r>
              <a:rPr lang="en-US" altLang="zh-TW" sz="2400" b="1" dirty="0" smtClean="0"/>
              <a:t> students </a:t>
            </a:r>
            <a:r>
              <a:rPr lang="en-US" altLang="zh-TW" sz="2400" b="1" i="1" u="sng" dirty="0" smtClean="0"/>
              <a:t>in</a:t>
            </a:r>
            <a:r>
              <a:rPr lang="en-US" altLang="zh-TW" sz="2400" b="1" dirty="0" smtClean="0"/>
              <a:t> what they should do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stakeholder (n) [L69] – person involved</a:t>
            </a:r>
          </a:p>
          <a:p>
            <a:pPr lvl="1"/>
            <a:r>
              <a:rPr lang="en-US" altLang="zh-TW" sz="2400" b="1" dirty="0" smtClean="0"/>
              <a:t>E.g. the interest of all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stakeholders</a:t>
            </a:r>
            <a:r>
              <a:rPr lang="en-US" altLang="zh-TW" sz="2400" b="1" dirty="0" smtClean="0"/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75607"/>
            <a:ext cx="87849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…identical to…[L52]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Exactly the same as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Some of the ‘actors’ live lives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identical to </a:t>
            </a:r>
            <a:r>
              <a:rPr lang="en-US" altLang="zh-TW" sz="2400" b="1" dirty="0" smtClean="0"/>
              <a:t>the parts they play in the movie.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2705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…take (</a:t>
            </a:r>
            <a:r>
              <a:rPr lang="en-US" altLang="zh-TW" sz="3200" b="1" dirty="0" err="1" smtClean="0"/>
              <a:t>sth</a:t>
            </a:r>
            <a:r>
              <a:rPr lang="en-US" altLang="zh-TW" sz="3200" b="1" dirty="0" smtClean="0"/>
              <a:t>) into account…[L98]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Consider something along with other factors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before reaching a decision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Teachers should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take</a:t>
            </a:r>
            <a:r>
              <a:rPr lang="en-US" altLang="zh-TW" sz="2400" b="1" dirty="0" smtClean="0"/>
              <a:t> a child's age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into </a:t>
            </a:r>
            <a:br>
              <a:rPr lang="en-US" altLang="zh-TW" sz="2400" b="1" u="sng" dirty="0" smtClean="0">
                <a:solidFill>
                  <a:srgbClr val="FF0000"/>
                </a:solidFill>
              </a:rPr>
            </a:br>
            <a:r>
              <a:rPr lang="en-US" altLang="zh-TW" sz="2400" b="1" u="sng" dirty="0" smtClean="0">
                <a:solidFill>
                  <a:srgbClr val="FF0000"/>
                </a:solidFill>
              </a:rPr>
              <a:t>account</a:t>
            </a:r>
            <a:r>
              <a:rPr lang="en-US" altLang="zh-TW" sz="2400" b="1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203599"/>
            <a:ext cx="8723312" cy="3600400"/>
          </a:xfrm>
        </p:spPr>
        <p:txBody>
          <a:bodyPr/>
          <a:lstStyle/>
          <a:p>
            <a:r>
              <a:rPr lang="en-US" altLang="zh-TW" sz="2800" b="1" dirty="0" smtClean="0"/>
              <a:t>Do you think the Examinations and Assessment Authority should stop the implementation of 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TSA or BCA? Why / Why not? 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Presenters: </a:t>
            </a:r>
            <a:r>
              <a:rPr lang="en-US" altLang="zh-TW" sz="2800" dirty="0" smtClean="0"/>
              <a:t>6A </a:t>
            </a:r>
            <a:r>
              <a:rPr lang="en-US" altLang="zh-TW" sz="2800" dirty="0" smtClean="0"/>
              <a:t>( </a:t>
            </a:r>
            <a:r>
              <a:rPr lang="en-US" altLang="zh-TW" sz="2800" dirty="0" smtClean="0"/>
              <a:t>19 </a:t>
            </a:r>
            <a:r>
              <a:rPr lang="en-US" altLang="zh-TW" sz="2800" smtClean="0"/>
              <a:t>), </a:t>
            </a:r>
            <a:r>
              <a:rPr lang="en-US" altLang="zh-TW" sz="2800" smtClean="0"/>
              <a:t>6B </a:t>
            </a:r>
            <a:r>
              <a:rPr lang="en-US" altLang="zh-TW" sz="2800" dirty="0" smtClean="0"/>
              <a:t>( </a:t>
            </a:r>
            <a:r>
              <a:rPr lang="en-US" altLang="zh-TW" sz="2800" dirty="0" smtClean="0"/>
              <a:t>19 </a:t>
            </a:r>
            <a:r>
              <a:rPr lang="en-US" altLang="zh-TW" sz="2800" dirty="0" smtClean="0"/>
              <a:t>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216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Slide 1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Kit Ling Wong</cp:lastModifiedBy>
  <cp:revision>122</cp:revision>
  <dcterms:created xsi:type="dcterms:W3CDTF">2014-04-01T16:27:38Z</dcterms:created>
  <dcterms:modified xsi:type="dcterms:W3CDTF">2017-11-08T06:26:28Z</dcterms:modified>
</cp:coreProperties>
</file>