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1" r:id="rId7"/>
    <p:sldId id="265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32" d="100"/>
          <a:sy n="32" d="100"/>
        </p:scale>
        <p:origin x="772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3/11/2017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2017/11/3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food trucks fail to cook up</a:t>
            </a:r>
          </a:p>
          <a:p>
            <a:pPr algn="l"/>
            <a:r>
              <a:rPr lang="en-US" altLang="zh-TW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HK$1m in revenue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31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October,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[City]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</a:t>
            </a:r>
            <a:r>
              <a:rPr lang="en-US" altLang="zh-TW" sz="2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800" b="1" baseline="30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November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cook-off (a) L1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cookery competition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45898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failure (n) L11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someone or something not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succeeding 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– a complete failure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e.g. – end in failure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stringent (a) L33-34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strict/ rigid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stringent laws/ security measures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safety regulations</a:t>
            </a:r>
            <a:endParaRPr lang="en-US" altLang="zh-TW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17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cluster (n) L79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 group of similar things or people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a cluster of flowers/ stars/ fans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cook up (headline)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make (as in the article)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dishonestly create something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an excuse/ a plan/ a story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7274770" cy="4849696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lift something out of a slump  </a:t>
            </a: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L12-13)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to move something from a lower 	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to a higher position (economic state)</a:t>
            </a: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8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delicacy (-</a:t>
            </a:r>
            <a:r>
              <a:rPr lang="en-US" altLang="zh-TW" sz="40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cies</a:t>
            </a: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would you sell if you owned a food truck?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1092</TotalTime>
  <Words>148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202</cp:revision>
  <cp:lastPrinted>2017-09-12T01:49:18Z</cp:lastPrinted>
  <dcterms:created xsi:type="dcterms:W3CDTF">2016-09-04T23:31:33Z</dcterms:created>
  <dcterms:modified xsi:type="dcterms:W3CDTF">2017-11-02T23:52:26Z</dcterms:modified>
</cp:coreProperties>
</file>