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2017/10/31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TW" sz="4100" dirty="0" smtClean="0"/>
              <a:t>‘Co-living’ draws millennials in London (SCMP </a:t>
            </a:r>
            <a:r>
              <a:rPr lang="en-US" altLang="zh-TW" sz="4100" dirty="0"/>
              <a:t>2</a:t>
            </a:r>
            <a:r>
              <a:rPr lang="en-US" altLang="zh-TW" sz="4100" dirty="0" smtClean="0"/>
              <a:t>0/10/2017 A9)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31</a:t>
            </a:r>
            <a:r>
              <a:rPr lang="en-US" altLang="zh-TW" sz="3000" baseline="30000" dirty="0" smtClean="0"/>
              <a:t>st</a:t>
            </a:r>
            <a:r>
              <a:rPr lang="en-US" altLang="zh-TW" sz="3000" dirty="0" smtClean="0"/>
              <a:t> October,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5)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  <a:endParaRPr lang="en-US" altLang="zh-TW" sz="3000" dirty="0" smtClean="0"/>
          </a:p>
          <a:p>
            <a:pPr algn="l"/>
            <a:r>
              <a:rPr lang="en-US" altLang="zh-TW" sz="3000" dirty="0" smtClean="0"/>
              <a:t>Classes: 6A+ 6B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crunch </a:t>
            </a:r>
            <a:r>
              <a:rPr lang="en-US" altLang="zh-TW" dirty="0" smtClean="0"/>
              <a:t>(n.) subheading – shortage</a:t>
            </a:r>
          </a:p>
          <a:p>
            <a:pPr marL="0" indent="0">
              <a:buNone/>
            </a:pPr>
            <a:r>
              <a:rPr lang="en-US" altLang="zh-TW" dirty="0" smtClean="0"/>
              <a:t>    e.g. budget/energy </a:t>
            </a:r>
            <a:r>
              <a:rPr lang="en-US" altLang="zh-TW" u="sng" dirty="0" smtClean="0">
                <a:solidFill>
                  <a:srgbClr val="FF0000"/>
                </a:solidFill>
              </a:rPr>
              <a:t>crunch</a:t>
            </a: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en-US" altLang="zh-TW" b="1" dirty="0" smtClean="0"/>
              <a:t>upscale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L5</a:t>
            </a:r>
            <a:r>
              <a:rPr lang="en-US" altLang="zh-TW" dirty="0" smtClean="0"/>
              <a:t>  - upmarket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upscale </a:t>
            </a:r>
            <a:r>
              <a:rPr lang="en-US" altLang="zh-TW" dirty="0" smtClean="0"/>
              <a:t>restaurant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cramped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L59</a:t>
            </a:r>
            <a:r>
              <a:rPr lang="en-US" altLang="zh-TW" dirty="0" smtClean="0"/>
              <a:t> - crowded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dirty="0" smtClean="0"/>
              <a:t>working in </a:t>
            </a:r>
            <a:r>
              <a:rPr lang="en-US" altLang="zh-TW" u="sng" dirty="0" smtClean="0">
                <a:solidFill>
                  <a:srgbClr val="FF0000"/>
                </a:solidFill>
              </a:rPr>
              <a:t>cramped</a:t>
            </a:r>
            <a:r>
              <a:rPr lang="en-US" altLang="zh-TW" dirty="0" smtClean="0"/>
              <a:t> conditions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err="1" smtClean="0"/>
              <a:t>marginalised</a:t>
            </a:r>
            <a:r>
              <a:rPr lang="en-US" altLang="zh-TW" dirty="0" smtClean="0"/>
              <a:t> (p.p.) </a:t>
            </a:r>
            <a:r>
              <a:rPr lang="en-US" altLang="zh-TW" b="1" dirty="0" smtClean="0"/>
              <a:t>L68</a:t>
            </a:r>
            <a:r>
              <a:rPr lang="en-US" altLang="zh-TW" dirty="0" smtClean="0"/>
              <a:t> -  made less important</a:t>
            </a:r>
          </a:p>
          <a:p>
            <a:pPr marL="0" indent="0">
              <a:buNone/>
            </a:pPr>
            <a:r>
              <a:rPr lang="en-US" altLang="zh-TW" dirty="0" smtClean="0"/>
              <a:t>    e.g. Cantonese has been </a:t>
            </a:r>
            <a:r>
              <a:rPr lang="en-US" altLang="zh-TW" u="sng" dirty="0" smtClean="0">
                <a:solidFill>
                  <a:srgbClr val="FF0000"/>
                </a:solidFill>
              </a:rPr>
              <a:t>marginalized</a:t>
            </a: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slim 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L74</a:t>
            </a:r>
            <a:r>
              <a:rPr lang="en-US" altLang="zh-TW" dirty="0" smtClean="0"/>
              <a:t> – small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slim</a:t>
            </a:r>
            <a:r>
              <a:rPr lang="en-US" altLang="zh-TW" dirty="0" smtClean="0"/>
              <a:t> chance of success</a:t>
            </a:r>
            <a:endParaRPr lang="zh-TW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catch on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L13</a:t>
            </a:r>
          </a:p>
          <a:p>
            <a:pPr marL="0" indent="0">
              <a:buNone/>
            </a:pPr>
            <a:r>
              <a:rPr lang="en-US" altLang="zh-TW" sz="3200" dirty="0" smtClean="0"/>
              <a:t>e.g. </a:t>
            </a:r>
            <a:r>
              <a:rPr lang="en-US" altLang="zh-TW" sz="3200" dirty="0" smtClean="0"/>
              <a:t>Driverless vehicles</a:t>
            </a:r>
            <a:r>
              <a:rPr lang="en-US" altLang="zh-TW" sz="3200" dirty="0" smtClean="0"/>
              <a:t> </a:t>
            </a:r>
            <a:r>
              <a:rPr lang="en-US" altLang="zh-TW" sz="3200" dirty="0" smtClean="0"/>
              <a:t>will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catch on </a:t>
            </a:r>
            <a:r>
              <a:rPr lang="en-US" altLang="zh-TW" sz="3200" dirty="0" smtClean="0"/>
              <a:t>in </a:t>
            </a:r>
            <a:r>
              <a:rPr lang="en-US" altLang="zh-TW" sz="3200" dirty="0" smtClean="0"/>
              <a:t>futuristic</a:t>
            </a:r>
            <a:r>
              <a:rPr lang="en-US" altLang="zh-TW" sz="3200" dirty="0" smtClean="0"/>
              <a:t> societies</a:t>
            </a:r>
            <a:r>
              <a:rPr lang="en-US" altLang="zh-TW" sz="3200" b="1" i="1" dirty="0" smtClean="0"/>
              <a:t>.</a:t>
            </a:r>
            <a:endParaRPr lang="en-US" altLang="zh-TW" sz="3200" b="1" i="1" dirty="0" smtClean="0"/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in line with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L82</a:t>
            </a:r>
          </a:p>
          <a:p>
            <a:pPr marL="0" indent="0">
              <a:buNone/>
            </a:pPr>
            <a:r>
              <a:rPr lang="en-US" altLang="zh-TW" sz="3200" dirty="0" smtClean="0"/>
              <a:t>e.g. </a:t>
            </a:r>
            <a:r>
              <a:rPr lang="en-US" altLang="zh-TW" sz="3200" dirty="0" smtClean="0"/>
              <a:t>The country’s GDP growth rate is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in line with</a:t>
            </a:r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/>
              <a:t>the predications of major banks.</a:t>
            </a:r>
            <a:endParaRPr lang="en-US" altLang="zh-TW" sz="32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/>
              <a:t>Why is ‘co-living’ embraced by young people?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6A </a:t>
            </a:r>
            <a:r>
              <a:rPr lang="en-US" altLang="zh-TW" sz="3200" smtClean="0"/>
              <a:t>(</a:t>
            </a:r>
            <a:r>
              <a:rPr lang="en-US" altLang="zh-TW" sz="3200" smtClean="0"/>
              <a:t>22</a:t>
            </a:r>
            <a:r>
              <a:rPr lang="en-US" altLang="zh-TW" sz="3200" smtClean="0"/>
              <a:t>), </a:t>
            </a:r>
            <a:r>
              <a:rPr lang="en-US" altLang="zh-TW" sz="3200" smtClean="0"/>
              <a:t>6B </a:t>
            </a:r>
            <a:r>
              <a:rPr lang="en-US" altLang="zh-TW" sz="3200" smtClean="0"/>
              <a:t>(</a:t>
            </a:r>
            <a:r>
              <a:rPr lang="en-US" altLang="zh-TW" sz="3200" smtClean="0"/>
              <a:t>21</a:t>
            </a:r>
            <a:r>
              <a:rPr lang="en-US" altLang="zh-TW" sz="3200" smtClean="0"/>
              <a:t>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656</TotalTime>
  <Words>217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Calibri</vt:lpstr>
      <vt:lpstr>Constantia</vt:lpstr>
      <vt:lpstr>Wingdings</vt:lpstr>
      <vt:lpstr>Wingdings 2</vt:lpstr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user</cp:lastModifiedBy>
  <cp:revision>71</cp:revision>
  <dcterms:created xsi:type="dcterms:W3CDTF">2016-09-04T23:31:33Z</dcterms:created>
  <dcterms:modified xsi:type="dcterms:W3CDTF">2017-10-31T00:24:34Z</dcterms:modified>
</cp:coreProperties>
</file>