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65" r:id="rId9"/>
    <p:sldId id="25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60" d="100"/>
          <a:sy n="60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17/10/2017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17/10/2017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stop believing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10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[C10]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lethal (a) L22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deadly, fatal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lethal fumes, weapons, injection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transplant (n) L46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operation in which a new organ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put into someone’s body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to have/ receive/ undertake a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heart transplant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mortality (n) L79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death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mortality rate/ infant mortality</a:t>
            </a:r>
            <a:endParaRPr lang="en-US" altLang="zh-T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acute (a) L92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severe, drastic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acute pain/ anxiety/ concern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embarrassment/ poverty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vibrant (a) L128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lively, energetic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vibrant city/ personality/ colors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their/its toll (L2)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Something that causes suffering,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deaths, or damage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problem (</a:t>
            </a:r>
            <a:r>
              <a:rPr lang="en-US" altLang="zh-TW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took its toll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on her health.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defy(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odds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L6)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accomplish something that 	    		  most would deem impossible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all odds, he recovered.</a:t>
            </a:r>
          </a:p>
          <a:p>
            <a:pPr marL="0" indent="0">
              <a:buNone/>
            </a:pP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suffered from an incurable disease, what would you do to make your life more beautiful?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905</TotalTime>
  <Words>158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182</cp:revision>
  <cp:lastPrinted>2017-09-12T01:49:18Z</cp:lastPrinted>
  <dcterms:created xsi:type="dcterms:W3CDTF">2016-09-04T23:31:33Z</dcterms:created>
  <dcterms:modified xsi:type="dcterms:W3CDTF">2017-10-17T07:25:36Z</dcterms:modified>
</cp:coreProperties>
</file>