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7" r:id="rId4"/>
    <p:sldId id="262" r:id="rId5"/>
    <p:sldId id="266" r:id="rId6"/>
    <p:sldId id="268" r:id="rId7"/>
    <p:sldId id="261" r:id="rId8"/>
    <p:sldId id="265" r:id="rId9"/>
    <p:sldId id="259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9" autoAdjust="0"/>
    <p:restoredTop sz="94660"/>
  </p:normalViewPr>
  <p:slideViewPr>
    <p:cSldViewPr>
      <p:cViewPr varScale="1">
        <p:scale>
          <a:sx n="60" d="100"/>
          <a:sy n="60" d="100"/>
        </p:scale>
        <p:origin x="150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032CF-3B58-429E-8302-465BCF56D1EF}" type="datetimeFigureOut">
              <a:rPr lang="zh-HK" altLang="en-US" smtClean="0"/>
              <a:t>13/10/2017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DE6E0-57D9-4887-93C1-90CBB1E472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9028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E1BDE-D50A-4A36-A26E-DCC26509B250}" type="datetimeFigureOut">
              <a:rPr lang="zh-HK" altLang="en-US" smtClean="0"/>
              <a:t>13/10/2017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9170D-1058-4CB1-8F85-B5BCAA82C1C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197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9170D-1058-4CB1-8F85-B5BCAA82C1CD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043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8857-4677-412C-843C-5C862B55D8DF}" type="datetime1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872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81862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874349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251480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6499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671896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C3EB-14B1-4A0D-AF76-228F6A60E2E7}" type="datetime1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897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9ED-5831-45CB-A605-4D3100807C53}" type="datetime1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31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CAF5-D43D-4414-A50D-6DECF2CEE4D7}" type="datetime1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961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69A9-797C-45FF-9F42-514E417BD830}" type="datetime1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760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2D5-51F7-42A1-8020-588CD23A3D35}" type="datetime1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541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4D3D-02B9-4984-A509-7932AB6D9418}" type="datetime1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3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FF31-E65A-4B88-AA5B-C40DB3C5B88D}" type="datetime1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22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126-7F6A-491A-BDA3-CF6985AE692F}" type="datetime1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18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04C-6E65-4AFE-AECF-151328053E1C}" type="datetime1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22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HK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D36-C7FC-4C55-A563-48BC880832BD}" type="datetime1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81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C1C8-4447-4E64-A514-8C973028CF56}" type="datetime1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64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480" y="548680"/>
            <a:ext cx="5826719" cy="1656184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  <a:b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 Reading</a:t>
            </a:r>
            <a:endParaRPr lang="zh-TW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7560840" cy="3731029"/>
          </a:xfrm>
        </p:spPr>
        <p:txBody>
          <a:bodyPr>
            <a:normAutofit/>
          </a:bodyPr>
          <a:lstStyle/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Newspaper: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SCMP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stop believing</a:t>
            </a:r>
          </a:p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10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October, 2017</a:t>
            </a:r>
            <a:r>
              <a:rPr lang="zh-TW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[C10]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6C + 6D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of Session: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October, 2017</a:t>
            </a:r>
          </a:p>
          <a:p>
            <a:endParaRPr lang="en-US" altLang="zh-TW" sz="2200" b="1" dirty="0" smtClean="0"/>
          </a:p>
          <a:p>
            <a:endParaRPr lang="en-US" altLang="zh-TW" sz="2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lethal (a) L22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deadly, fatal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lethal fumes, weapons, injection</a:t>
            </a:r>
          </a:p>
          <a:p>
            <a:pPr marL="0" indent="0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transplant (n) L46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operation in which a new organ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is put into someone’s body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to have/ receive/ undertake a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heart transplant</a:t>
            </a:r>
          </a:p>
          <a:p>
            <a:pPr marL="0" indent="0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46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mortality (n) L79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death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e.g</a:t>
            </a: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mortality rate/ infant mortality</a:t>
            </a:r>
            <a:endParaRPr lang="en-US" altLang="zh-TW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98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17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acute (a) L92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severe, drastic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acute pain/ anxiety/ concern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embarrassment/ poverty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91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17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vibrant (a) L128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lively, energetic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vibrant city/ personality/ colors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83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Useful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6842722" cy="4464496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their toll (L2)</a:t>
            </a: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Something that causes suffering,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deaths, or damage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The problem (</a:t>
            </a:r>
            <a:r>
              <a:rPr lang="en-US" altLang="zh-TW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took its toll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on her health.</a:t>
            </a: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Useful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6842722" cy="4464496"/>
          </a:xfrm>
        </p:spPr>
        <p:txBody>
          <a:bodyPr>
            <a:normAutofit/>
          </a:bodyPr>
          <a:lstStyle/>
          <a:p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defy(</a:t>
            </a:r>
            <a:r>
              <a:rPr lang="en-US" altLang="zh-TW" sz="36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the odds </a:t>
            </a:r>
            <a:r>
              <a:rPr lang="en-US" altLang="zh-TW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L6)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to accomplish something that 	    		  most would deem impossible</a:t>
            </a:r>
            <a:endParaRPr lang="en-US" altLang="zh-TW" sz="3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Against all odds, he recovered.</a:t>
            </a:r>
          </a:p>
          <a:p>
            <a:pPr marL="0" indent="0">
              <a:buNone/>
            </a:pPr>
            <a:endParaRPr lang="en-US" altLang="zh-TW" sz="3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48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IP Question</a:t>
            </a:r>
            <a:endParaRPr lang="zh-TW" altLang="en-US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12776"/>
            <a:ext cx="7346777" cy="475252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suffered from an incurable disease, what would you do to make your life more beautiful?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Presentation: 1 min. (individual)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6C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(18)</a:t>
            </a:r>
            <a:endParaRPr lang="en-US" altLang="zh-TW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6D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(18)</a:t>
            </a:r>
            <a:endParaRPr lang="en-US" altLang="zh-TW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/>
              <a:pPr/>
              <a:t>9</a:t>
            </a:fld>
            <a:endParaRPr lang="zh-TW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820</TotalTime>
  <Words>158</Words>
  <Application>Microsoft Office PowerPoint</Application>
  <PresentationFormat>On-screen Show (4:3)</PresentationFormat>
  <Paragraphs>60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微軟正黑體</vt:lpstr>
      <vt:lpstr>新細明體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English  Morning Reading</vt:lpstr>
      <vt:lpstr>B. Vocabulary</vt:lpstr>
      <vt:lpstr>B. Vocabulary</vt:lpstr>
      <vt:lpstr>B. Vocabulary</vt:lpstr>
      <vt:lpstr>B. Vocabulary</vt:lpstr>
      <vt:lpstr>B. Vocabulary</vt:lpstr>
      <vt:lpstr>C. Useful expressions</vt:lpstr>
      <vt:lpstr>C. Useful expressions</vt:lpstr>
      <vt:lpstr>D. IP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THY</cp:lastModifiedBy>
  <cp:revision>179</cp:revision>
  <cp:lastPrinted>2017-09-12T01:49:18Z</cp:lastPrinted>
  <dcterms:created xsi:type="dcterms:W3CDTF">2016-09-04T23:31:33Z</dcterms:created>
  <dcterms:modified xsi:type="dcterms:W3CDTF">2017-10-13T00:33:25Z</dcterms:modified>
</cp:coreProperties>
</file>