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TW" sz="4100" dirty="0" smtClean="0"/>
              <a:t>Work till you drop: a dangerous culture in Hong Kong (SCMP 10/10/2017 C2)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12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October,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5</a:t>
            </a:r>
            <a:r>
              <a:rPr lang="en-US" altLang="zh-TW" sz="3000" dirty="0" smtClean="0"/>
              <a:t>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  * Dress Casual Day *</a:t>
            </a:r>
            <a:endParaRPr lang="en-US" altLang="zh-TW" sz="3000" dirty="0" smtClean="0"/>
          </a:p>
          <a:p>
            <a:pPr algn="l"/>
            <a:r>
              <a:rPr lang="en-US" altLang="zh-TW" sz="3000" dirty="0" smtClean="0"/>
              <a:t>Classes: 6A+ 6B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exhaustion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L3 / fatigue L49 </a:t>
            </a:r>
            <a:r>
              <a:rPr lang="en-US" altLang="zh-TW" dirty="0" smtClean="0"/>
              <a:t>(n.) – being very tired</a:t>
            </a:r>
          </a:p>
          <a:p>
            <a:pPr marL="0" indent="0">
              <a:buNone/>
            </a:pPr>
            <a:r>
              <a:rPr lang="en-US" altLang="zh-TW" dirty="0" smtClean="0"/>
              <a:t>    e.g. physical/mental </a:t>
            </a:r>
            <a:r>
              <a:rPr lang="en-US" altLang="zh-TW" u="sng" dirty="0" smtClean="0">
                <a:solidFill>
                  <a:srgbClr val="FF0000"/>
                </a:solidFill>
              </a:rPr>
              <a:t>exhaustion</a:t>
            </a:r>
            <a:r>
              <a:rPr lang="en-US" altLang="zh-TW" dirty="0" smtClean="0"/>
              <a:t>/</a:t>
            </a:r>
            <a:r>
              <a:rPr lang="en-US" altLang="zh-TW" u="sng" dirty="0" smtClean="0">
                <a:solidFill>
                  <a:srgbClr val="FF0000"/>
                </a:solidFill>
              </a:rPr>
              <a:t>fatigue</a:t>
            </a: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en-US" altLang="zh-TW" b="1" dirty="0"/>
              <a:t>r</a:t>
            </a:r>
            <a:r>
              <a:rPr lang="en-US" altLang="zh-TW" b="1" dirty="0" smtClean="0"/>
              <a:t>esonate with </a:t>
            </a:r>
            <a:r>
              <a:rPr lang="en-US" altLang="zh-TW" dirty="0" smtClean="0"/>
              <a:t>(</a:t>
            </a:r>
            <a:r>
              <a:rPr lang="en-US" altLang="zh-TW" dirty="0"/>
              <a:t>v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L5</a:t>
            </a:r>
            <a:r>
              <a:rPr lang="en-US" altLang="zh-TW" dirty="0" smtClean="0"/>
              <a:t>  - remind </a:t>
            </a:r>
            <a:r>
              <a:rPr lang="en-US" altLang="zh-TW" dirty="0" err="1" smtClean="0"/>
              <a:t>sb</a:t>
            </a:r>
            <a:r>
              <a:rPr lang="en-US" altLang="zh-TW" dirty="0" smtClean="0"/>
              <a:t> of </a:t>
            </a:r>
            <a:r>
              <a:rPr lang="en-US" altLang="zh-TW" dirty="0" err="1" smtClean="0"/>
              <a:t>sth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resonate with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the voters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/>
              <a:t>d</a:t>
            </a:r>
            <a:r>
              <a:rPr lang="en-US" altLang="zh-TW" b="1" dirty="0" smtClean="0"/>
              <a:t>iminish</a:t>
            </a:r>
            <a:r>
              <a:rPr lang="en-US" altLang="zh-TW" dirty="0" smtClean="0"/>
              <a:t> (v.) </a:t>
            </a:r>
            <a:r>
              <a:rPr lang="en-US" altLang="zh-TW" b="1" dirty="0" smtClean="0"/>
              <a:t>L47</a:t>
            </a:r>
            <a:r>
              <a:rPr lang="en-US" altLang="zh-TW" dirty="0" smtClean="0"/>
              <a:t> - decrease</a:t>
            </a:r>
          </a:p>
          <a:p>
            <a:pPr marL="0" indent="0">
              <a:buNone/>
            </a:pPr>
            <a:r>
              <a:rPr lang="en-US" altLang="zh-TW" dirty="0" smtClean="0"/>
              <a:t>    e.g. has </a:t>
            </a:r>
            <a:r>
              <a:rPr lang="en-US" altLang="zh-TW" u="sng" dirty="0" smtClean="0">
                <a:solidFill>
                  <a:srgbClr val="FF0000"/>
                </a:solidFill>
              </a:rPr>
              <a:t>diminished</a:t>
            </a:r>
            <a:r>
              <a:rPr lang="en-US" altLang="zh-TW" dirty="0" smtClean="0"/>
              <a:t> with time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bewildering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L94</a:t>
            </a:r>
            <a:r>
              <a:rPr lang="en-US" altLang="zh-TW" dirty="0" smtClean="0"/>
              <a:t> -  confusing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bewildering</a:t>
            </a:r>
            <a:r>
              <a:rPr lang="en-US" altLang="zh-TW" dirty="0" smtClean="0"/>
              <a:t> range of </a:t>
            </a:r>
            <a:r>
              <a:rPr lang="en-US" altLang="zh-TW" dirty="0" smtClean="0"/>
              <a:t>tertiary courses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/>
              <a:t>t</a:t>
            </a:r>
            <a:r>
              <a:rPr lang="en-US" altLang="zh-TW" b="1" dirty="0" smtClean="0"/>
              <a:t>oil </a:t>
            </a:r>
            <a:r>
              <a:rPr lang="en-US" altLang="zh-TW" dirty="0" smtClean="0"/>
              <a:t> (v.) </a:t>
            </a:r>
            <a:r>
              <a:rPr lang="en-US" altLang="zh-TW" b="1" dirty="0" smtClean="0"/>
              <a:t>L101</a:t>
            </a:r>
            <a:r>
              <a:rPr lang="en-US" altLang="zh-TW" dirty="0" smtClean="0"/>
              <a:t> – work very hard (for long hours)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toil</a:t>
            </a:r>
            <a:r>
              <a:rPr lang="en-US" altLang="zh-TW" dirty="0" smtClean="0"/>
              <a:t> in the heat</a:t>
            </a:r>
            <a:endParaRPr lang="zh-TW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are no strangers to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L7-8</a:t>
            </a:r>
          </a:p>
          <a:p>
            <a:pPr marL="0" indent="0">
              <a:buNone/>
            </a:pPr>
            <a:r>
              <a:rPr lang="en-US" altLang="zh-TW" sz="3200" dirty="0" smtClean="0"/>
              <a:t>e.g. Hong Kong students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are no strangers to </a:t>
            </a:r>
            <a:r>
              <a:rPr lang="en-US" altLang="zh-TW" sz="3200" dirty="0" smtClean="0"/>
              <a:t>attending tutorial schools</a:t>
            </a:r>
            <a:r>
              <a:rPr lang="en-US" altLang="zh-TW" sz="3200" b="1" i="1" dirty="0" smtClean="0"/>
              <a:t>.</a:t>
            </a:r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</a:t>
            </a:r>
            <a:r>
              <a:rPr lang="en-US" altLang="zh-TW" sz="3200" dirty="0" err="1"/>
              <a:t>s</a:t>
            </a:r>
            <a:r>
              <a:rPr lang="en-US" altLang="zh-TW" sz="3200" dirty="0" err="1" smtClean="0"/>
              <a:t>b</a:t>
            </a:r>
            <a:r>
              <a:rPr lang="en-US" altLang="zh-TW" sz="3200" dirty="0" smtClean="0"/>
              <a:t> inflict </a:t>
            </a:r>
            <a:r>
              <a:rPr lang="en-US" altLang="zh-TW" sz="3200" dirty="0" err="1" smtClean="0"/>
              <a:t>sth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(</a:t>
            </a:r>
            <a:r>
              <a:rPr lang="en-US" altLang="zh-TW" sz="2800" dirty="0" smtClean="0"/>
              <a:t>unpleasant</a:t>
            </a:r>
            <a:r>
              <a:rPr lang="en-US" altLang="zh-TW" sz="3200" dirty="0" smtClean="0"/>
              <a:t>) on </a:t>
            </a:r>
            <a:r>
              <a:rPr lang="en-US" altLang="zh-TW" sz="3200" dirty="0" err="1" smtClean="0"/>
              <a:t>sb</a:t>
            </a:r>
            <a:r>
              <a:rPr lang="en-US" altLang="zh-TW" sz="3200" b="1" dirty="0" smtClean="0"/>
              <a:t>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L58</a:t>
            </a:r>
          </a:p>
          <a:p>
            <a:pPr marL="0" indent="0">
              <a:buNone/>
            </a:pPr>
            <a:r>
              <a:rPr lang="en-US" altLang="zh-TW" sz="3200" dirty="0" smtClean="0"/>
              <a:t>e.g. The employer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inflicted a severe wound on </a:t>
            </a:r>
            <a:r>
              <a:rPr lang="en-US" altLang="zh-TW" sz="3200" dirty="0" smtClean="0"/>
              <a:t>the domestic helper</a:t>
            </a:r>
            <a:r>
              <a:rPr lang="en-US" altLang="zh-TW" sz="3200" b="1" i="1" dirty="0" smtClean="0"/>
              <a:t>.</a:t>
            </a:r>
            <a:endParaRPr lang="en-US" altLang="zh-TW" sz="3200" b="1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/>
              <a:t>How can we work smarter?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6A </a:t>
            </a:r>
            <a:r>
              <a:rPr lang="en-US" altLang="zh-TW" sz="3200" smtClean="0"/>
              <a:t>(</a:t>
            </a:r>
            <a:r>
              <a:rPr lang="en-US" altLang="zh-TW" sz="3200" smtClean="0"/>
              <a:t>12</a:t>
            </a:r>
            <a:r>
              <a:rPr lang="en-US" altLang="zh-TW" sz="3200" smtClean="0"/>
              <a:t>), </a:t>
            </a:r>
            <a:r>
              <a:rPr lang="en-US" altLang="zh-TW" sz="3200" smtClean="0"/>
              <a:t>6B </a:t>
            </a:r>
            <a:r>
              <a:rPr lang="en-US" altLang="zh-TW" sz="3200" smtClean="0"/>
              <a:t>(</a:t>
            </a:r>
            <a:r>
              <a:rPr lang="en-US" altLang="zh-TW" sz="3200" smtClean="0"/>
              <a:t>12</a:t>
            </a:r>
            <a:r>
              <a:rPr lang="en-US" altLang="zh-TW" sz="3200" smtClean="0"/>
              <a:t>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548</TotalTime>
  <Words>243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Calibri</vt:lpstr>
      <vt:lpstr>Constantia</vt:lpstr>
      <vt:lpstr>Wingdings</vt:lpstr>
      <vt:lpstr>Wingdings 2</vt:lpstr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user</cp:lastModifiedBy>
  <cp:revision>62</cp:revision>
  <dcterms:created xsi:type="dcterms:W3CDTF">2016-09-04T23:31:33Z</dcterms:created>
  <dcterms:modified xsi:type="dcterms:W3CDTF">2017-10-12T00:25:38Z</dcterms:modified>
</cp:coreProperties>
</file>