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2" r:id="rId4"/>
    <p:sldId id="266" r:id="rId5"/>
    <p:sldId id="261" r:id="rId6"/>
    <p:sldId id="265" r:id="rId7"/>
    <p:sldId id="259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6/10/2017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Spanish expats condemn violence in Catalonia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[City – cover page]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condemn (v) Heading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reprimand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to reprimand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referendum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L6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vote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to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hold/organize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referendum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anonymous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L9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nameless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 anonymous benefactor/ caller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sentiment (n) L91 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thought, opinion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feeling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I don’t think she shares my sentiments.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brutal (a) L106 – savage, vicious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one of the most brutal attacks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against 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(L79)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to disagree with someone/</a:t>
            </a:r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Public opinion is going against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on this issue.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flare up </a:t>
            </a:r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L108)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TW" sz="3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suddenly starts or gets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much worse</a:t>
            </a:r>
            <a:endParaRPr lang="en-US" altLang="zh-TW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Violence flared up again last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 (anger/ pain/ temper)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7634809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were a senior government official, what would you do to make Hong Kong a better place to live in?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7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703</TotalTime>
  <Words>159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153</cp:revision>
  <cp:lastPrinted>2017-09-12T01:49:18Z</cp:lastPrinted>
  <dcterms:created xsi:type="dcterms:W3CDTF">2016-09-04T23:31:33Z</dcterms:created>
  <dcterms:modified xsi:type="dcterms:W3CDTF">2017-10-06T08:14:56Z</dcterms:modified>
</cp:coreProperties>
</file>