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61" r:id="rId5"/>
    <p:sldId id="265" r:id="rId6"/>
    <p:sldId id="259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60" d="100"/>
          <a:sy n="60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3/10/2017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3/10/2017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have a hi-tech solution to recycling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September,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[A2]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+ 6D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drastic (a) L19 – extreme, intense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drastic cuts in pay/ number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drastic shortage of manpower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primitive (a) L32  - original, earliest 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primitive man/ living conditions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woefully (</a:t>
            </a:r>
            <a:r>
              <a:rPr lang="en-US" altLang="zh-TW" sz="32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L35 -  gravely, seriously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The uniform is woefully outdated.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Band-Aid solution (n) L50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temporary solution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e.g. a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band-aid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 to such a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complicated problem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take </a:t>
            </a: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(above the man’s photo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Someone’s perspective, opinion, or    	   idea(s) about something.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What’s your </a:t>
            </a:r>
            <a:r>
              <a:rPr lang="en-US" altLang="zh-TW" sz="32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recent 		  policy?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it </a:t>
            </a:r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L65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let it be</a:t>
            </a:r>
            <a:endParaRPr lang="en-US" altLang="zh-TW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If he doesn’t want to join us,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then </a:t>
            </a:r>
            <a:r>
              <a:rPr lang="en-US" altLang="zh-TW" sz="32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be it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8015537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had a second-hand shop,</a:t>
            </a:r>
          </a:p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resell?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6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604</TotalTime>
  <Words>191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122</cp:revision>
  <cp:lastPrinted>2017-09-12T01:49:18Z</cp:lastPrinted>
  <dcterms:created xsi:type="dcterms:W3CDTF">2016-09-04T23:31:33Z</dcterms:created>
  <dcterms:modified xsi:type="dcterms:W3CDTF">2017-10-03T02:09:40Z</dcterms:modified>
</cp:coreProperties>
</file>