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2" r:id="rId4"/>
    <p:sldId id="261" r:id="rId5"/>
    <p:sldId id="263" r:id="rId6"/>
    <p:sldId id="259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60"/>
  </p:normalViewPr>
  <p:slideViewPr>
    <p:cSldViewPr>
      <p:cViewPr varScale="1">
        <p:scale>
          <a:sx n="60" d="100"/>
          <a:sy n="60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32CF-3B58-429E-8302-465BCF56D1EF}" type="datetimeFigureOut">
              <a:rPr lang="zh-HK" altLang="en-US" smtClean="0"/>
              <a:t>21/9/2017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E6E0-57D9-4887-93C1-90CBB1E472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90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1BDE-D50A-4A36-A26E-DCC26509B250}" type="datetimeFigureOut">
              <a:rPr lang="zh-HK" altLang="en-US" smtClean="0"/>
              <a:t>21/9/2017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170D-1058-4CB1-8F85-B5BCAA82C1C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197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170D-1058-4CB1-8F85-B5BCAA82C1C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04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8857-4677-412C-843C-5C862B55D8DF}" type="datetime1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86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CBF3-A81F-4474-A88A-73BEFE2D4E5C}" type="datetime1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785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1DCB-C722-41CE-913A-7A2387597DF7}" type="datetime1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3977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95E8-0F13-4915-A751-2937BB091E7A}" type="datetime1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6401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6D54-93D5-43E3-B96B-30A6C3356B3C}" type="datetime1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7196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D242-7ABB-4CDB-9C39-E6A61D334C7D}" type="datetime1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9105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3EB-14B1-4A0D-AF76-228F6A60E2E7}" type="datetime1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5864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9ED-5831-45CB-A605-4D3100807C53}" type="datetime1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630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CAF5-D43D-4414-A50D-6DECF2CEE4D7}" type="datetime1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89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69A9-797C-45FF-9F42-514E417BD830}" type="datetime1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274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2D5-51F7-42A1-8020-588CD23A3D35}" type="datetime1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595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4D3D-02B9-4984-A509-7932AB6D9418}" type="datetime1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083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FF31-E65A-4B88-AA5B-C40DB3C5B88D}" type="datetime1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333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126-7F6A-491A-BDA3-CF6985AE692F}" type="datetime1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092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04C-6E65-4AFE-AECF-151328053E1C}" type="datetime1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486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D36-C7FC-4C55-A563-48BC880832BD}" type="datetime1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130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C1C8-4447-4E64-A514-8C973028CF56}" type="datetime1">
              <a:rPr lang="zh-TW" altLang="en-US" smtClean="0"/>
              <a:t>2017/9/21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391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480" y="836712"/>
            <a:ext cx="5826719" cy="1646302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b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Reading</a:t>
            </a:r>
            <a:endParaRPr lang="zh-TW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2814389"/>
            <a:ext cx="5826719" cy="3409536"/>
          </a:xfrm>
        </p:spPr>
        <p:txBody>
          <a:bodyPr>
            <a:normAutofit/>
          </a:bodyPr>
          <a:lstStyle/>
          <a:p>
            <a:pPr algn="l"/>
            <a:r>
              <a:rPr lang="en-US" altLang="zh-TW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Newspaper: 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SCMP</a:t>
            </a:r>
          </a:p>
          <a:p>
            <a:pPr algn="l"/>
            <a:r>
              <a:rPr lang="en-US" altLang="zh-TW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Article: </a:t>
            </a:r>
            <a:r>
              <a:rPr lang="en-US" altLang="zh-TW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Tonnes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rotting pig remains </a:t>
            </a:r>
          </a:p>
          <a:p>
            <a:pPr algn="l"/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 buried in hillside</a:t>
            </a:r>
          </a:p>
          <a:p>
            <a:pPr algn="l"/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TW" sz="24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September, 2017</a:t>
            </a:r>
            <a:r>
              <a:rPr lang="zh-TW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[A4]</a:t>
            </a:r>
          </a:p>
          <a:p>
            <a:pPr algn="l"/>
            <a:r>
              <a:rPr lang="en-US" altLang="zh-TW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Classes: 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6C 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6D</a:t>
            </a:r>
            <a:endParaRPr lang="en-US" altLang="zh-TW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Session: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altLang="zh-TW" sz="24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September, 2017</a:t>
            </a:r>
          </a:p>
          <a:p>
            <a:endParaRPr lang="en-US" altLang="zh-TW" sz="2200" b="1" dirty="0" smtClean="0"/>
          </a:p>
          <a:p>
            <a:endParaRPr lang="en-US" altLang="zh-TW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661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assessment (n) L3 – evaluation, judgement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e.g. carry out/ conduct a risk assessment of </a:t>
            </a:r>
          </a:p>
          <a:p>
            <a:pPr marL="0" indent="0">
              <a:buNone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the premises</a:t>
            </a: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stench (n) L41  - a strong, unpleasant smell</a:t>
            </a:r>
            <a:endParaRPr lang="en-US" altLang="zh-TW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e.g. Can you smell a stench of burning rubber?</a:t>
            </a: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contaminate (v) L43 - pollute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e.g. The city was found to be contaminated by    		 	      radioactivity. (passive voice)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661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excavate (v) L60 -  dig, unearth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e.g. to excavate bones in the caves</a:t>
            </a: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assorted (</a:t>
            </a:r>
            <a:r>
              <a:rPr lang="en-US" altLang="zh-TW" sz="28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L79 – various, different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e.g. bowls of assorted colors, a box of assorted 		   	     chocolates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altLang="zh-TW" sz="36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serving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prison sentence </a:t>
            </a:r>
            <a:r>
              <a:rPr lang="en-US" altLang="zh-TW" sz="36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crime</a:t>
            </a:r>
            <a:r>
              <a:rPr lang="en-US" altLang="zh-TW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L24-26)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e.g. (by Mr. TSE) The judge 	</a:t>
            </a:r>
            <a:r>
              <a:rPr lang="en-US" altLang="zh-TW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sentenced Peter to life imprisonment.</a:t>
            </a:r>
            <a:endParaRPr lang="en-US" altLang="zh-TW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Peter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still </a:t>
            </a:r>
            <a:r>
              <a:rPr lang="en-US" altLang="zh-TW" sz="36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serving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 life 	sentence 	</a:t>
            </a:r>
            <a:r>
              <a:rPr lang="en-US" altLang="zh-TW" sz="36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series of 	murders.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347714" cy="4320480"/>
          </a:xfrm>
        </p:spPr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demonstrates the drive  	to </a:t>
            </a:r>
            <a:r>
              <a:rPr lang="en-US" altLang="zh-TW" sz="4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altLang="zh-TW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L88-89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e.g. He has fully </a:t>
            </a:r>
            <a:r>
              <a:rPr lang="en-US" altLang="zh-TW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demonstrated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</a:t>
            </a:r>
            <a:r>
              <a:rPr lang="en-US" altLang="zh-TW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drive/ determination/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   </a:t>
            </a:r>
            <a:r>
              <a:rPr lang="en-US" altLang="zh-TW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passion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an architect.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5</a:t>
            </a:fld>
            <a:endParaRPr lang="zh-TW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3192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IP Question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3018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want to be a pig farmer?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1 min. (individual)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6C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(XX)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6D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(XX)</a:t>
            </a: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6</a:t>
            </a:fld>
            <a:endParaRPr lang="zh-TW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495</TotalTime>
  <Words>183</Words>
  <Application>Microsoft Office PowerPoint</Application>
  <PresentationFormat>On-screen Show (4:3)</PresentationFormat>
  <Paragraphs>41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微軟正黑體</vt:lpstr>
      <vt:lpstr>新細明體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English  Morning Reading</vt:lpstr>
      <vt:lpstr>B. Vocabulary</vt:lpstr>
      <vt:lpstr>B. Vocabulary</vt:lpstr>
      <vt:lpstr>C. Useful expressions</vt:lpstr>
      <vt:lpstr>C. Useful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THY</cp:lastModifiedBy>
  <cp:revision>82</cp:revision>
  <cp:lastPrinted>2017-09-12T01:49:18Z</cp:lastPrinted>
  <dcterms:created xsi:type="dcterms:W3CDTF">2016-09-04T23:31:33Z</dcterms:created>
  <dcterms:modified xsi:type="dcterms:W3CDTF">2017-09-21T01:36:45Z</dcterms:modified>
</cp:coreProperties>
</file>