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5" r:id="rId5"/>
    <p:sldId id="264" r:id="rId6"/>
    <p:sldId id="268" r:id="rId7"/>
    <p:sldId id="266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6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5E2B-1023-410C-A4D8-53FD785C4B3F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1AA2-9DA2-4E82-827F-B4F3FC9309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547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5802-1871-48D5-8E38-A2B7589F427F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6DD-2F17-459C-9165-FF871D743A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987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6DD-2F17-459C-9165-FF871D743A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381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zht/%E8%A9%9E%E5%85%B8/%E8%8B%B1%E8%AA%9E/cou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83718"/>
            <a:ext cx="5040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SCMP 14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Sept, 2017 (A14)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 of session: 18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September, 2017 (Day 3)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39502"/>
            <a:ext cx="54360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English Morning Reading: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 stitch in time:</a:t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meet the long-toiling tailor of </a:t>
            </a:r>
            <a:r>
              <a:rPr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SoHo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39552" y="2931790"/>
            <a:ext cx="486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6A + 6B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07504" y="1131591"/>
            <a:ext cx="8795320" cy="36724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800" b="1" dirty="0" smtClean="0"/>
              <a:t> upscale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[L12] – expensive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upscale</a:t>
            </a:r>
            <a:r>
              <a:rPr lang="en-US" altLang="zh-TW" sz="2400" b="1" dirty="0" smtClean="0"/>
              <a:t> boutique hotels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2800" b="1" dirty="0" smtClean="0"/>
              <a:t>dwindling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[L11] – diminishing gradually 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dwindling</a:t>
            </a:r>
            <a:r>
              <a:rPr lang="en-US" altLang="zh-TW" sz="2400" b="1" dirty="0" smtClean="0"/>
              <a:t> resources</a:t>
            </a:r>
            <a:endParaRPr lang="en-US" altLang="zh-TW" sz="2400" b="1" dirty="0" smtClean="0">
              <a:hlinkClick r:id="rId2" tooltip="court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prominent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[L36] – important, famous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prominent</a:t>
            </a:r>
            <a:r>
              <a:rPr lang="en-US" altLang="zh-TW" sz="2400" b="1" dirty="0" smtClean="0"/>
              <a:t> members of the Legislative Council</a:t>
            </a:r>
            <a:endParaRPr lang="en-US" altLang="zh-TW" sz="2400" b="1" dirty="0" smtClean="0">
              <a:hlinkClick r:id="rId2" tooltip="court"/>
            </a:endParaRPr>
          </a:p>
          <a:p>
            <a:pPr marL="342900" indent="-342900"/>
            <a:endParaRPr lang="en-US" altLang="zh-TW" sz="24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085850" lvl="1" indent="-342900"/>
            <a:endParaRPr lang="en-US" altLang="zh-TW" sz="18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07504" y="1131591"/>
            <a:ext cx="8928992" cy="367240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apprenticeship (n) [L41] – training period</a:t>
            </a:r>
            <a:endParaRPr lang="en-US" altLang="zh-TW" sz="1800" b="1" dirty="0" smtClean="0"/>
          </a:p>
          <a:p>
            <a:pPr lvl="1"/>
            <a:r>
              <a:rPr lang="en-US" altLang="zh-TW" sz="2400" b="1" dirty="0" smtClean="0"/>
              <a:t>E.g. second year of his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apprenticeship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2800" b="1" dirty="0" smtClean="0"/>
              <a:t>incorporated (v) [L58] – included, integrated </a:t>
            </a:r>
          </a:p>
          <a:p>
            <a:pPr lvl="1"/>
            <a:r>
              <a:rPr lang="en-US" altLang="zh-TW" sz="2400" b="1" dirty="0" smtClean="0"/>
              <a:t>E.g. the most expensive model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incorporates</a:t>
            </a:r>
            <a:r>
              <a:rPr lang="en-US" altLang="zh-TW" sz="2400" b="1" dirty="0" smtClean="0"/>
              <a:t> some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      advanced features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800" b="1" dirty="0" smtClean="0">
              <a:solidFill>
                <a:schemeClr val="tx1"/>
              </a:solidFill>
              <a:latin typeface="+mn-lt"/>
              <a:cs typeface="+mn-cs"/>
              <a:hlinkClick r:id="rId3" tooltip="court"/>
            </a:endParaRPr>
          </a:p>
          <a:p>
            <a:pPr marL="342900" indent="-342900"/>
            <a:endParaRPr lang="en-US" altLang="zh-TW" sz="4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496944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…stops by…[L71]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</a:t>
            </a:r>
            <a:r>
              <a:rPr lang="en-US" altLang="zh-TW" sz="2400" b="1" dirty="0" smtClean="0"/>
              <a:t>.: a nurse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stopped by </a:t>
            </a:r>
            <a:r>
              <a:rPr lang="en-US" altLang="zh-TW" sz="2400" b="1" dirty="0" smtClean="0"/>
              <a:t>her room to see if she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       was asleep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496944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…a sense of…[L35]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The school activities help to cultivate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 </a:t>
            </a:r>
            <a:br>
              <a:rPr lang="en-US" altLang="zh-TW" sz="2400" b="1" u="sng" dirty="0" smtClean="0">
                <a:solidFill>
                  <a:srgbClr val="FF0000"/>
                </a:solidFill>
              </a:rPr>
            </a:br>
            <a:r>
              <a:rPr lang="en-US" altLang="zh-TW" sz="2400" b="1" dirty="0" smtClean="0">
                <a:solidFill>
                  <a:srgbClr val="FF0000"/>
                </a:solidFill>
              </a:rPr>
              <a:t>      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sense of</a:t>
            </a:r>
            <a:r>
              <a:rPr lang="en-US" altLang="zh-TW" sz="2400" b="1" dirty="0" smtClean="0"/>
              <a:t> belonging among the students.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D. IP 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03599"/>
            <a:ext cx="8496944" cy="3600400"/>
          </a:xfrm>
        </p:spPr>
        <p:txBody>
          <a:bodyPr/>
          <a:lstStyle/>
          <a:p>
            <a:r>
              <a:rPr lang="en-US" altLang="zh-TW" sz="2800" b="1" dirty="0" smtClean="0"/>
              <a:t>Should old shops be conserved?</a:t>
            </a:r>
            <a:br>
              <a:rPr lang="en-US" altLang="zh-TW" sz="2800" b="1" dirty="0" smtClean="0"/>
            </a:br>
            <a:r>
              <a:rPr lang="en-US" altLang="zh-TW" sz="2800" b="1" dirty="0" smtClean="0"/>
              <a:t>Why / Why not?</a:t>
            </a:r>
          </a:p>
          <a:p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Presenters</a:t>
            </a:r>
            <a:r>
              <a:rPr lang="en-US" altLang="zh-TW" sz="2800" smtClean="0"/>
              <a:t>: </a:t>
            </a:r>
            <a:r>
              <a:rPr lang="en-US" altLang="zh-TW" sz="2800" smtClean="0"/>
              <a:t>6A (32), 6B (26)</a:t>
            </a:r>
            <a:endParaRPr lang="en-US" altLang="zh-TW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183</Words>
  <Application>Microsoft Office PowerPoint</Application>
  <PresentationFormat>On-screen Show (16:9)</PresentationFormat>
  <Paragraphs>33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Slide 1</vt:lpstr>
      <vt:lpstr> B. Vocabulary</vt:lpstr>
      <vt:lpstr> B. Vocabulary</vt:lpstr>
      <vt:lpstr> C. Useful expressions</vt:lpstr>
      <vt:lpstr> C. Useful expressions</vt:lpstr>
      <vt:lpstr> D. IP Question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Kit Ling Wong</cp:lastModifiedBy>
  <cp:revision>98</cp:revision>
  <dcterms:created xsi:type="dcterms:W3CDTF">2014-04-01T16:27:38Z</dcterms:created>
  <dcterms:modified xsi:type="dcterms:W3CDTF">2017-09-18T01:22:45Z</dcterms:modified>
</cp:coreProperties>
</file>