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5" r:id="rId5"/>
    <p:sldId id="264" r:id="rId6"/>
    <p:sldId id="268" r:id="rId7"/>
    <p:sldId id="266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" y="-6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5E2B-1023-410C-A4D8-53FD785C4B3F}" type="datetimeFigureOut">
              <a:rPr lang="zh-TW" altLang="en-US" smtClean="0"/>
              <a:pPr/>
              <a:t>2017/9/15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1AA2-9DA2-4E82-827F-B4F3FC9309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5802-1871-48D5-8E38-A2B7589F427F}" type="datetimeFigureOut">
              <a:rPr lang="zh-TW" altLang="en-US" smtClean="0"/>
              <a:pPr/>
              <a:t>2017/9/15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6DD-2F17-459C-9165-FF871D743A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6DD-2F17-459C-9165-FF871D743A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zht/%E8%A9%9E%E5%85%B8/%E8%8B%B1%E8%AA%9E/cou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83718"/>
            <a:ext cx="48600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Date: 15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September, 2017 (Day 2)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39502"/>
            <a:ext cx="54360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English Morning Reading: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Traders not guaranteed high profit from reselling </a:t>
            </a:r>
            <a:r>
              <a:rPr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iPhone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X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39552" y="2931790"/>
            <a:ext cx="486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6C + 6D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07504" y="1131591"/>
            <a:ext cx="8795320" cy="36724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800" b="1" dirty="0" smtClean="0"/>
              <a:t> unveil (v) [L1] – show </a:t>
            </a:r>
            <a:r>
              <a:rPr lang="en-US" altLang="zh-TW" sz="2800" b="1" dirty="0" err="1" smtClean="0"/>
              <a:t>sth</a:t>
            </a:r>
            <a:r>
              <a:rPr lang="en-US" altLang="zh-TW" sz="2800" b="1" dirty="0" smtClean="0"/>
              <a:t> new for the first time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unveiled</a:t>
            </a:r>
            <a:r>
              <a:rPr lang="en-US" altLang="zh-TW" sz="2400" b="1" dirty="0" smtClean="0"/>
              <a:t> a new car model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2800" b="1" dirty="0" smtClean="0"/>
              <a:t>jurisdiction (n) [L11] – authority </a:t>
            </a:r>
          </a:p>
          <a:p>
            <a:pPr lvl="1"/>
            <a:r>
              <a:rPr lang="en-US" altLang="zh-TW" sz="2400" b="1" dirty="0" smtClean="0"/>
              <a:t>E.g. The court has no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jurisdiction</a:t>
            </a:r>
            <a:r>
              <a:rPr lang="en-US" altLang="zh-TW" sz="2400" b="1" dirty="0" smtClean="0"/>
              <a:t> in/over cases of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this kind.</a:t>
            </a:r>
            <a:endParaRPr lang="en-US" altLang="zh-TW" sz="2400" b="1" dirty="0" smtClean="0">
              <a:hlinkClick r:id="rId2" tooltip="court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exploit (v) [L35] – make use of 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exploit</a:t>
            </a:r>
            <a:r>
              <a:rPr lang="en-US" altLang="zh-TW" sz="2400" b="1" dirty="0" smtClean="0"/>
              <a:t> the resources as fully as possible.</a:t>
            </a:r>
            <a:endParaRPr lang="en-US" altLang="zh-TW" sz="2400" b="1" dirty="0" smtClean="0">
              <a:hlinkClick r:id="rId2" tooltip="court"/>
            </a:endParaRPr>
          </a:p>
          <a:p>
            <a:pPr marL="342900" indent="-342900"/>
            <a:endParaRPr lang="en-US" altLang="zh-TW" sz="24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085850" lvl="1" indent="-342900"/>
            <a:endParaRPr lang="en-US" altLang="zh-TW" sz="18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07504" y="1131591"/>
            <a:ext cx="8928992" cy="367240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gadget [L56] – a small device or machine</a:t>
            </a:r>
            <a:endParaRPr lang="en-US" altLang="zh-TW" sz="1800" b="1" dirty="0" smtClean="0"/>
          </a:p>
          <a:p>
            <a:pPr lvl="1"/>
            <a:r>
              <a:rPr lang="en-US" altLang="zh-TW" sz="2400" b="1" dirty="0" smtClean="0"/>
              <a:t>E.g. kitchen gadget, computer gadget, etc.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2800" b="1" dirty="0" smtClean="0"/>
              <a:t>evolutionary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[L88] - developing 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evolutionary</a:t>
            </a:r>
            <a:r>
              <a:rPr lang="en-US" altLang="zh-TW" sz="2400" b="1" dirty="0" smtClean="0"/>
              <a:t> change/process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800" b="1" dirty="0" smtClean="0">
              <a:solidFill>
                <a:schemeClr val="tx1"/>
              </a:solidFill>
              <a:latin typeface="+mn-lt"/>
              <a:cs typeface="+mn-cs"/>
              <a:hlinkClick r:id="rId3" tooltip="court"/>
            </a:endParaRPr>
          </a:p>
          <a:p>
            <a:pPr marL="342900" indent="-342900"/>
            <a:endParaRPr lang="en-US" altLang="zh-TW" sz="4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496944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…an arsenal of…[L3]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an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arsenal</a:t>
            </a:r>
            <a:r>
              <a:rPr lang="en-US" altLang="zh-TW" sz="2400" b="1" dirty="0" smtClean="0"/>
              <a:t> of weapons</a:t>
            </a:r>
            <a:endParaRPr lang="en-US" altLang="zh-TW" sz="2400" dirty="0" smtClean="0"/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496944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…make a living …[L35]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</a:t>
            </a:r>
            <a:br>
              <a:rPr lang="en-US" altLang="zh-TW" sz="2400" b="1" dirty="0" smtClean="0"/>
            </a:br>
            <a:r>
              <a:rPr lang="en-US" altLang="zh-TW" sz="2400" dirty="0" smtClean="0"/>
              <a:t>You can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make a good living</a:t>
            </a:r>
            <a:r>
              <a:rPr lang="en-US" altLang="zh-TW" sz="2400" dirty="0" smtClean="0"/>
              <a:t> (= earn a lot of </a:t>
            </a:r>
            <a:br>
              <a:rPr lang="en-US" altLang="zh-TW" sz="2400" dirty="0" smtClean="0"/>
            </a:br>
            <a:r>
              <a:rPr lang="en-US" altLang="zh-TW" sz="2400" dirty="0" smtClean="0"/>
              <a:t>money) in sales if you have the right attitude.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D. IP 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03599"/>
            <a:ext cx="8496944" cy="3600400"/>
          </a:xfrm>
        </p:spPr>
        <p:txBody>
          <a:bodyPr/>
          <a:lstStyle/>
          <a:p>
            <a:r>
              <a:rPr lang="en-US" altLang="zh-TW" sz="2800" b="1" dirty="0" smtClean="0"/>
              <a:t>Would you buy </a:t>
            </a:r>
            <a:r>
              <a:rPr lang="en-US" altLang="zh-TW" sz="2800" b="1" dirty="0" err="1" smtClean="0"/>
              <a:t>iPhone</a:t>
            </a:r>
            <a:r>
              <a:rPr lang="en-US" altLang="zh-TW" sz="2800" b="1" dirty="0" smtClean="0"/>
              <a:t> X? Why / Why not?</a:t>
            </a:r>
          </a:p>
          <a:p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Presenters: 6C (5), 6D (5)</a:t>
            </a:r>
            <a:endParaRPr lang="en-US" altLang="zh-TW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139</Words>
  <Application>Microsoft Office PowerPoint</Application>
  <PresentationFormat>On-screen Show (16:9)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Slide 1</vt:lpstr>
      <vt:lpstr> B. Vocabulary</vt:lpstr>
      <vt:lpstr> B. Vocabulary</vt:lpstr>
      <vt:lpstr> C. Useful expressions</vt:lpstr>
      <vt:lpstr> C. Useful expressions</vt:lpstr>
      <vt:lpstr> D. IP Question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Kit Ling Wong</cp:lastModifiedBy>
  <cp:revision>87</cp:revision>
  <dcterms:created xsi:type="dcterms:W3CDTF">2014-04-01T16:27:38Z</dcterms:created>
  <dcterms:modified xsi:type="dcterms:W3CDTF">2017-09-15T07:12:33Z</dcterms:modified>
</cp:coreProperties>
</file>